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6" r:id="rId2"/>
    <p:sldId id="267" r:id="rId3"/>
    <p:sldId id="256" r:id="rId4"/>
    <p:sldId id="265" r:id="rId5"/>
    <p:sldId id="271" r:id="rId6"/>
    <p:sldId id="272" r:id="rId7"/>
    <p:sldId id="273" r:id="rId8"/>
    <p:sldId id="274" r:id="rId9"/>
    <p:sldId id="261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41123-9F05-469D-9455-CFDC00396CF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B2971-4740-4921-B77E-10C0601C9C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«ИСПОЛЬЗОВАНИЕ ТЕАТРАЛИЗОВАННЫХ ИГР В РАЗВИТИИ РЕЧИ МЛАДШИХ ДОШКОЛЬНИКОВ»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57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28736"/>
            <a:ext cx="7910788" cy="3717915"/>
          </a:xfrm>
        </p:spPr>
        <p:txBody>
          <a:bodyPr/>
          <a:lstStyle/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285860"/>
            <a:ext cx="450059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14290"/>
            <a:ext cx="7315224" cy="12858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8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85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28604"/>
            <a:ext cx="8367674" cy="5275322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развития речи дошкольников через театрализованные игры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indent="-342900" algn="l"/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Развивать творческие способности.</a:t>
            </a:r>
          </a:p>
          <a:p>
            <a:pPr marL="342900" indent="-342900" algn="l"/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Развивать инициативность, самостоятельность.</a:t>
            </a:r>
          </a:p>
          <a:p>
            <a:pPr marL="342900" indent="-342900" algn="l"/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Развивать коммуникативные навыки, навыки сотрудничества.</a:t>
            </a:r>
          </a:p>
          <a:p>
            <a:pPr marL="342900" indent="-342900" algn="l"/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Развивать речевое дыхание и правильную артикуляцию, </a:t>
            </a:r>
          </a:p>
          <a:p>
            <a:pPr marL="342900" indent="-342900" algn="l"/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четкую дикцию, разнообразную интонацию, логику речи.</a:t>
            </a:r>
          </a:p>
          <a:p>
            <a:pPr algn="l"/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 Развивать связную диалогическую и монологическую речь</a:t>
            </a:r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6) Учить сочинять небольшие рассказы и сказки, подбирать </a:t>
            </a:r>
          </a:p>
          <a:p>
            <a:pPr algn="l"/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рифмы.</a:t>
            </a:r>
          </a:p>
          <a:p>
            <a:pPr algn="l"/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7) Тренировать четкое произношение согласных в конце слова,</a:t>
            </a:r>
          </a:p>
          <a:p>
            <a:pPr algn="l"/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пользоваться интонациями, пополнять словарный запас.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4500570"/>
            <a:ext cx="307183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357694"/>
            <a:ext cx="27860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571612"/>
            <a:ext cx="271464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Влияние театрализованной игры на развитие речи ребенка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636"/>
            <a:ext cx="8358246" cy="151216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стимулируют активную речь за счет расширения словарного запаса, 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совершенствуется артикуляционный аппарат, формируется монологическая и диалогическая речи. </a:t>
            </a:r>
          </a:p>
          <a:p>
            <a:pPr>
              <a:lnSpc>
                <a:spcPct val="90000"/>
              </a:lnSpc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ебенок усваивает богатство родного языка, его выразительные средства (динамику, темп и интонацию и др.)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428736"/>
            <a:ext cx="342902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428736"/>
            <a:ext cx="357190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01038" cy="857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Театральные игры: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585791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143636" y="857232"/>
            <a:ext cx="2643206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Игры драматизации (ребенок исполняет роль сам).</a:t>
            </a:r>
          </a:p>
          <a:p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Режиссерские игры </a:t>
            </a:r>
          </a:p>
          <a:p>
            <a:pPr algn="ctr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(ребенок режиссер, игрушки артисты).</a:t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857760"/>
            <a:ext cx="8229600" cy="4525963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Игры на развитие мимики, пантомимы, дыхания,</a:t>
            </a:r>
          </a:p>
          <a:p>
            <a:pPr marL="514350" indent="-51435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физкультминутки, пальчиковая гимнастика, </a:t>
            </a:r>
          </a:p>
          <a:p>
            <a:pPr marL="514350" indent="-51435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проговаривание стихов с движением,</a:t>
            </a:r>
          </a:p>
          <a:p>
            <a:pPr marL="514350" indent="-51435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скороговорки меняя силу голоса,</a:t>
            </a:r>
          </a:p>
          <a:p>
            <a:pPr marL="514350" indent="-51435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сочинение сказок и инсценировка их.</a:t>
            </a:r>
          </a:p>
          <a:p>
            <a:pPr marL="514350" indent="-514350" algn="ctr">
              <a:buAutoNum type="arabicParenR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857364"/>
            <a:ext cx="257176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857364"/>
            <a:ext cx="250033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58204" cy="141763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 осуществляется во время занятий и режимных моментах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857364"/>
            <a:ext cx="235745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r"/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7207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Играя с сюжетными игрушками дети озвучивают  их различными интонациями, разучивая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прибаутки действующих лиц изображают движениями , жестами, мимикой, играя в подвижные игры используют маски, инсценируют сказки.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71480"/>
            <a:ext cx="392909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571480"/>
            <a:ext cx="385765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Виды театра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286388"/>
            <a:ext cx="8443914" cy="56436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Плоскостной, театр в коробке, кукольный,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театр игрушек, театр теней,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театр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Би-ба-бо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настольный.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p107056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2" y="3071810"/>
            <a:ext cx="2378534" cy="2198342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D:\рабочий стол\театр\1102282177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000108"/>
            <a:ext cx="2727303" cy="1960071"/>
          </a:xfrm>
          <a:prstGeom prst="rect">
            <a:avLst/>
          </a:prstGeom>
          <a:noFill/>
        </p:spPr>
      </p:pic>
      <p:pic>
        <p:nvPicPr>
          <p:cNvPr id="8" name="Содержимое 3" descr="C:\Documents and Settings\Admin\Рабочий стол\театр (3)\IMG_20191017_200549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000108"/>
            <a:ext cx="2429656" cy="192882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http://podsnezhniksad.ucoz.com/_si/6/6750111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071810"/>
            <a:ext cx="2643206" cy="221457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Рисунок 9" descr="https://pp.userapi.com/c849220/v849220213/844fd/pFdDWB_ND_I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071810"/>
            <a:ext cx="2286016" cy="221457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УЧАСТИЕ РОДИТЕЛЕЙ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636"/>
            <a:ext cx="8401080" cy="57150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Провели театральную гостиную, выставку театральных шляпок, масок.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Совместное изготовление атрибутов и  костюмов к праздникам.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Рекомендовали домашнее сочинение сказок и различных историй, и их разыгрывание.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071546"/>
            <a:ext cx="521497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rused.ru/irk-mdou153/wp-content/uploads/sites/83/2020/11/20201112_131307-1-1024x10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00108"/>
            <a:ext cx="314327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21495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Системное использование театрализованных  игр положительно влияет на развитие речи дошкольников.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57158" y="571480"/>
            <a:ext cx="435771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7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571480"/>
            <a:ext cx="392909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715</TotalTime>
  <Words>316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«ИСПОЛЬЗОВАНИЕ ТЕАТРАЛИЗОВАННЫХ ИГР В РАЗВИТИИ РЕЧИ МЛАДШИХ ДОШКОЛЬНИКОВ» </vt:lpstr>
      <vt:lpstr> </vt:lpstr>
      <vt:lpstr>Влияние театрализованной игры на развитие речи ребенка</vt:lpstr>
      <vt:lpstr>Театральные игры: </vt:lpstr>
      <vt:lpstr>Театрализованная деятельность осуществляется во время занятий и режимных моментах </vt:lpstr>
      <vt:lpstr>Презентация PowerPoint</vt:lpstr>
      <vt:lpstr>Виды театра</vt:lpstr>
      <vt:lpstr>УЧАСТИЕ РОДИТЕЛЕЙ</vt:lpstr>
      <vt:lpstr>Презентация PowerPoint</vt:lpstr>
      <vt:lpstr>Спасибо за внимание!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театрализованной игры на развитие речи ребенка</dc:title>
  <dc:creator>Соня</dc:creator>
  <cp:lastModifiedBy>user</cp:lastModifiedBy>
  <cp:revision>91</cp:revision>
  <dcterms:created xsi:type="dcterms:W3CDTF">2021-02-11T13:08:59Z</dcterms:created>
  <dcterms:modified xsi:type="dcterms:W3CDTF">2023-01-30T13:27:52Z</dcterms:modified>
</cp:coreProperties>
</file>