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1" r:id="rId5"/>
    <p:sldId id="258" r:id="rId6"/>
    <p:sldId id="259" r:id="rId7"/>
    <p:sldId id="260" r:id="rId8"/>
    <p:sldId id="262" r:id="rId9"/>
    <p:sldId id="263" r:id="rId10"/>
    <p:sldId id="265" r:id="rId11"/>
    <p:sldId id="266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030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767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881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569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661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37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1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284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40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82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58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5C33B-723B-4E07-8790-22694EF76D67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2BEF7-EE6D-42CA-BDBC-430E4DC2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979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2635045" y="1188161"/>
            <a:ext cx="9714271" cy="13332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Составляем схему слова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72928" y="5588154"/>
            <a:ext cx="7954297" cy="52751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Савкуева Н.М.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59" y="1831258"/>
            <a:ext cx="2906466" cy="319548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125496" y="3008671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82568" y="3008671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050127" y="3008671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620420" y="4431716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050427" y="4404115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9545051" y="4391988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902542" y="-138568"/>
            <a:ext cx="9144000" cy="185478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грамоте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к школе группа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76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4212500" y="230077"/>
            <a:ext cx="3734620" cy="8875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7" y="5166504"/>
            <a:ext cx="1446097" cy="15898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06050" y="3667676"/>
            <a:ext cx="755741" cy="77160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104961" y="5865461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89194" y="4562406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981498" y="4556877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73803" y="4519648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991398"/>
              </p:ext>
            </p:extLst>
          </p:nvPr>
        </p:nvGraphicFramePr>
        <p:xfrm>
          <a:off x="8502458" y="4463694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20" name="Овал 19"/>
          <p:cNvSpPr/>
          <p:nvPr/>
        </p:nvSpPr>
        <p:spPr>
          <a:xfrm>
            <a:off x="9633452" y="5341316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0494016" y="5348210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950515" y="3679803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32874" y="3679803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258818" y="3683357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075281"/>
              </p:ext>
            </p:extLst>
          </p:nvPr>
        </p:nvGraphicFramePr>
        <p:xfrm>
          <a:off x="9390549" y="4448504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240342"/>
              </p:ext>
            </p:extLst>
          </p:nvPr>
        </p:nvGraphicFramePr>
        <p:xfrm>
          <a:off x="11203271" y="4425493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106620"/>
              </p:ext>
            </p:extLst>
          </p:nvPr>
        </p:nvGraphicFramePr>
        <p:xfrm>
          <a:off x="7640214" y="2229376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774526"/>
              </p:ext>
            </p:extLst>
          </p:nvPr>
        </p:nvGraphicFramePr>
        <p:xfrm>
          <a:off x="8601632" y="2231847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195370"/>
              </p:ext>
            </p:extLst>
          </p:nvPr>
        </p:nvGraphicFramePr>
        <p:xfrm>
          <a:off x="9510425" y="2229376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247902"/>
              </p:ext>
            </p:extLst>
          </p:nvPr>
        </p:nvGraphicFramePr>
        <p:xfrm>
          <a:off x="11334623" y="2229376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39" name="Овал 38"/>
          <p:cNvSpPr/>
          <p:nvPr/>
        </p:nvSpPr>
        <p:spPr>
          <a:xfrm>
            <a:off x="11515942" y="3102885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762559" y="3139925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10572277" y="3147834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853411" y="3139925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723663"/>
              </p:ext>
            </p:extLst>
          </p:nvPr>
        </p:nvGraphicFramePr>
        <p:xfrm>
          <a:off x="10425830" y="2229376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29" name="Овал 28"/>
          <p:cNvSpPr/>
          <p:nvPr/>
        </p:nvSpPr>
        <p:spPr>
          <a:xfrm>
            <a:off x="9706224" y="3100262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96474" y="3683356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294296" y="4519648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879600"/>
              </p:ext>
            </p:extLst>
          </p:nvPr>
        </p:nvGraphicFramePr>
        <p:xfrm>
          <a:off x="10298217" y="443928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46" name="Овал 45"/>
          <p:cNvSpPr/>
          <p:nvPr/>
        </p:nvSpPr>
        <p:spPr>
          <a:xfrm>
            <a:off x="11399070" y="5401593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600933" y="3669554"/>
            <a:ext cx="751131" cy="77173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786507" y="3679803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5262748" y="4523437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607465" y="4529387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426482" y="4529387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8776098" y="5459294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83" y="693184"/>
            <a:ext cx="3044699" cy="24620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533" y="114709"/>
            <a:ext cx="1504336" cy="20057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545" y="4658715"/>
            <a:ext cx="2343527" cy="193264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800616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4212500" y="230077"/>
            <a:ext cx="3734620" cy="8875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7" y="5166504"/>
            <a:ext cx="1446097" cy="15898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06050" y="3667676"/>
            <a:ext cx="755741" cy="77160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104961" y="5865461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89194" y="4562406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981498" y="4556877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73803" y="4519648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065044"/>
              </p:ext>
            </p:extLst>
          </p:nvPr>
        </p:nvGraphicFramePr>
        <p:xfrm>
          <a:off x="4378135" y="517803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21" name="Овал 20"/>
          <p:cNvSpPr/>
          <p:nvPr/>
        </p:nvSpPr>
        <p:spPr>
          <a:xfrm>
            <a:off x="7250428" y="6072512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950515" y="3679803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32874" y="3679803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258818" y="3683357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524518"/>
              </p:ext>
            </p:extLst>
          </p:nvPr>
        </p:nvGraphicFramePr>
        <p:xfrm>
          <a:off x="5269179" y="517803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917334"/>
              </p:ext>
            </p:extLst>
          </p:nvPr>
        </p:nvGraphicFramePr>
        <p:xfrm>
          <a:off x="7038009" y="517803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715742"/>
              </p:ext>
            </p:extLst>
          </p:nvPr>
        </p:nvGraphicFramePr>
        <p:xfrm>
          <a:off x="7953604" y="2365482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838552"/>
              </p:ext>
            </p:extLst>
          </p:nvPr>
        </p:nvGraphicFramePr>
        <p:xfrm>
          <a:off x="8861936" y="2365482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920850"/>
              </p:ext>
            </p:extLst>
          </p:nvPr>
        </p:nvGraphicFramePr>
        <p:xfrm>
          <a:off x="9758534" y="2381422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75730"/>
              </p:ext>
            </p:extLst>
          </p:nvPr>
        </p:nvGraphicFramePr>
        <p:xfrm>
          <a:off x="11366348" y="2381422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39" name="Овал 38"/>
          <p:cNvSpPr/>
          <p:nvPr/>
        </p:nvSpPr>
        <p:spPr>
          <a:xfrm>
            <a:off x="11570845" y="3253574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149403" y="3282023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250428" y="3271863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279730"/>
              </p:ext>
            </p:extLst>
          </p:nvPr>
        </p:nvGraphicFramePr>
        <p:xfrm>
          <a:off x="10624554" y="2381422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29" name="Овал 28"/>
          <p:cNvSpPr/>
          <p:nvPr/>
        </p:nvSpPr>
        <p:spPr>
          <a:xfrm>
            <a:off x="9048378" y="3282023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96474" y="3683356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294296" y="4519648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146247"/>
              </p:ext>
            </p:extLst>
          </p:nvPr>
        </p:nvGraphicFramePr>
        <p:xfrm>
          <a:off x="6153594" y="517803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46" name="Овал 45"/>
          <p:cNvSpPr/>
          <p:nvPr/>
        </p:nvSpPr>
        <p:spPr>
          <a:xfrm>
            <a:off x="8123573" y="6072512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600933" y="3669554"/>
            <a:ext cx="751131" cy="77173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786507" y="3679803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5262748" y="4523437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607465" y="4529387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426482" y="4529387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4622960" y="6072512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3" name="Таблица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485550"/>
              </p:ext>
            </p:extLst>
          </p:nvPr>
        </p:nvGraphicFramePr>
        <p:xfrm>
          <a:off x="7045272" y="2365482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390404"/>
              </p:ext>
            </p:extLst>
          </p:nvPr>
        </p:nvGraphicFramePr>
        <p:xfrm>
          <a:off x="3471907" y="5166504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764433"/>
              </p:ext>
            </p:extLst>
          </p:nvPr>
        </p:nvGraphicFramePr>
        <p:xfrm>
          <a:off x="7922424" y="517803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56" name="Овал 55"/>
          <p:cNvSpPr/>
          <p:nvPr/>
        </p:nvSpPr>
        <p:spPr>
          <a:xfrm>
            <a:off x="9954333" y="3271863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10803047" y="3264318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3672829" y="6072512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486237" y="6054503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6369289" y="6054503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1" y="1355507"/>
            <a:ext cx="3299539" cy="1771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564" y="230077"/>
            <a:ext cx="1797112" cy="17971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278" y="4170632"/>
            <a:ext cx="2782203" cy="201479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860049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349641" y="199597"/>
            <a:ext cx="9704439" cy="8875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схему слова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03090" y="4048905"/>
            <a:ext cx="2218055" cy="250040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520" y="1209040"/>
            <a:ext cx="7484110" cy="493537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058939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268361" y="412957"/>
            <a:ext cx="9714271" cy="13332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Составляем схему слова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72928" y="5588154"/>
            <a:ext cx="7954297" cy="52751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к школе группа «Колокольчики»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59" y="1831258"/>
            <a:ext cx="2906466" cy="319548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125496" y="3008671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82568" y="3008671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050127" y="3008671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620420" y="4431716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050427" y="4404115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9545051" y="4391988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50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268361" y="412957"/>
            <a:ext cx="9704439" cy="88752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 ленту звуков.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62" y="3805064"/>
            <a:ext cx="2499728" cy="27483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17576" y="4818217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53735" y="4806090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8190" y="4798353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212500" y="6210382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748659" y="6210382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303114" y="6210382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362" y="1686339"/>
            <a:ext cx="10019917" cy="231129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8362645" y="4798353"/>
            <a:ext cx="1366685" cy="12192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801835" y="6210382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17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2353822" y="168650"/>
            <a:ext cx="7420700" cy="8875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схему слова.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70" y="244980"/>
            <a:ext cx="1312818" cy="130621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945425" y="4622497"/>
            <a:ext cx="755741" cy="77160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185942" y="5539039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071988" y="5501960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929809" y="5504491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787960"/>
              </p:ext>
            </p:extLst>
          </p:nvPr>
        </p:nvGraphicFramePr>
        <p:xfrm>
          <a:off x="4896498" y="4636963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21" name="Овал 20"/>
          <p:cNvSpPr/>
          <p:nvPr/>
        </p:nvSpPr>
        <p:spPr>
          <a:xfrm>
            <a:off x="6011803" y="5525928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845428" y="4636963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25934" y="4640226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203364"/>
              </p:ext>
            </p:extLst>
          </p:nvPr>
        </p:nvGraphicFramePr>
        <p:xfrm>
          <a:off x="5806619" y="4642771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590237"/>
              </p:ext>
            </p:extLst>
          </p:nvPr>
        </p:nvGraphicFramePr>
        <p:xfrm>
          <a:off x="8846574" y="4642771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318961"/>
              </p:ext>
            </p:extLst>
          </p:nvPr>
        </p:nvGraphicFramePr>
        <p:xfrm>
          <a:off x="10698280" y="4642771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39" name="Овал 38"/>
          <p:cNvSpPr/>
          <p:nvPr/>
        </p:nvSpPr>
        <p:spPr>
          <a:xfrm>
            <a:off x="10894079" y="5525928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9047140" y="5530246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223025"/>
              </p:ext>
            </p:extLst>
          </p:nvPr>
        </p:nvGraphicFramePr>
        <p:xfrm>
          <a:off x="9772427" y="4644203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29" name="Овал 28"/>
          <p:cNvSpPr/>
          <p:nvPr/>
        </p:nvSpPr>
        <p:spPr>
          <a:xfrm>
            <a:off x="9968226" y="5539039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6906662" y="5494075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232137"/>
              </p:ext>
            </p:extLst>
          </p:nvPr>
        </p:nvGraphicFramePr>
        <p:xfrm>
          <a:off x="6719315" y="4642771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46" name="Овал 45"/>
          <p:cNvSpPr/>
          <p:nvPr/>
        </p:nvSpPr>
        <p:spPr>
          <a:xfrm>
            <a:off x="5116944" y="5513935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27" y="1796176"/>
            <a:ext cx="11101090" cy="2702064"/>
          </a:xfrm>
          <a:prstGeom prst="rect">
            <a:avLst/>
          </a:prstGeom>
          <a:effectLst>
            <a:glow rad="63500">
              <a:srgbClr val="0070C0">
                <a:alpha val="40000"/>
              </a:srgbClr>
            </a:glow>
            <a:softEdge rad="127000"/>
          </a:effectLst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25187" y="244980"/>
            <a:ext cx="1458074" cy="130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3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349641" y="199597"/>
            <a:ext cx="9704439" cy="8875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схему слова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80" y="1482499"/>
            <a:ext cx="8720867" cy="49409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45039" y="4191145"/>
            <a:ext cx="2218055" cy="250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53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3806100" y="70589"/>
            <a:ext cx="3734620" cy="8875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7" y="5166504"/>
            <a:ext cx="1446097" cy="15898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10558" y="3689159"/>
            <a:ext cx="755741" cy="77160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15" name="Овал 14"/>
          <p:cNvSpPr/>
          <p:nvPr/>
        </p:nvSpPr>
        <p:spPr>
          <a:xfrm>
            <a:off x="500010" y="4571193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352483" y="4571193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208956" y="4571193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132058" y="4562406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830148"/>
              </p:ext>
            </p:extLst>
          </p:nvPr>
        </p:nvGraphicFramePr>
        <p:xfrm>
          <a:off x="4299994" y="3684928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18" name="Овал 17"/>
          <p:cNvSpPr/>
          <p:nvPr/>
        </p:nvSpPr>
        <p:spPr>
          <a:xfrm>
            <a:off x="6261777" y="4562150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486674" y="4568001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386325" y="4562406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214939" y="3689159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085728" y="3697301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944911" y="3686190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674601"/>
              </p:ext>
            </p:extLst>
          </p:nvPr>
        </p:nvGraphicFramePr>
        <p:xfrm>
          <a:off x="5190526" y="3684928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652238"/>
              </p:ext>
            </p:extLst>
          </p:nvPr>
        </p:nvGraphicFramePr>
        <p:xfrm>
          <a:off x="6088321" y="3684928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659583"/>
              </p:ext>
            </p:extLst>
          </p:nvPr>
        </p:nvGraphicFramePr>
        <p:xfrm>
          <a:off x="7858148" y="3682727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097472"/>
              </p:ext>
            </p:extLst>
          </p:nvPr>
        </p:nvGraphicFramePr>
        <p:xfrm>
          <a:off x="8778313" y="3682727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573449"/>
              </p:ext>
            </p:extLst>
          </p:nvPr>
        </p:nvGraphicFramePr>
        <p:xfrm>
          <a:off x="9706572" y="3681788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622832"/>
              </p:ext>
            </p:extLst>
          </p:nvPr>
        </p:nvGraphicFramePr>
        <p:xfrm>
          <a:off x="10643467" y="3680849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39" name="Овал 38"/>
          <p:cNvSpPr/>
          <p:nvPr/>
        </p:nvSpPr>
        <p:spPr>
          <a:xfrm>
            <a:off x="10839266" y="4498684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953598" y="4511936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9902371" y="4513758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8053947" y="4545323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27" y="990600"/>
            <a:ext cx="2438400" cy="2438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994" y="1028700"/>
            <a:ext cx="2400300" cy="2400300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092" y="958112"/>
            <a:ext cx="2839309" cy="241553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240608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4212500" y="230077"/>
            <a:ext cx="3734620" cy="8875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7" y="5166504"/>
            <a:ext cx="1446097" cy="15898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86664" y="3679910"/>
            <a:ext cx="755741" cy="77160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15" name="Овал 14"/>
          <p:cNvSpPr/>
          <p:nvPr/>
        </p:nvSpPr>
        <p:spPr>
          <a:xfrm>
            <a:off x="340032" y="4573069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89194" y="4562406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106332" y="4545130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749449" y="4523437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615518"/>
              </p:ext>
            </p:extLst>
          </p:nvPr>
        </p:nvGraphicFramePr>
        <p:xfrm>
          <a:off x="4378135" y="517803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18" name="Овал 17"/>
          <p:cNvSpPr/>
          <p:nvPr/>
        </p:nvSpPr>
        <p:spPr>
          <a:xfrm>
            <a:off x="7233808" y="6072512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449661" y="6072512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349393" y="6072512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028248" y="3689131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891667" y="3692037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726440" y="3684423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04197"/>
              </p:ext>
            </p:extLst>
          </p:nvPr>
        </p:nvGraphicFramePr>
        <p:xfrm>
          <a:off x="5269179" y="517803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109357"/>
              </p:ext>
            </p:extLst>
          </p:nvPr>
        </p:nvGraphicFramePr>
        <p:xfrm>
          <a:off x="7038009" y="517803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743481"/>
              </p:ext>
            </p:extLst>
          </p:nvPr>
        </p:nvGraphicFramePr>
        <p:xfrm>
          <a:off x="7597105" y="322580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569657"/>
              </p:ext>
            </p:extLst>
          </p:nvPr>
        </p:nvGraphicFramePr>
        <p:xfrm>
          <a:off x="8486139" y="322580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139741"/>
              </p:ext>
            </p:extLst>
          </p:nvPr>
        </p:nvGraphicFramePr>
        <p:xfrm>
          <a:off x="9403045" y="322580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690835"/>
              </p:ext>
            </p:extLst>
          </p:nvPr>
        </p:nvGraphicFramePr>
        <p:xfrm>
          <a:off x="11199566" y="322580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39" name="Овал 38"/>
          <p:cNvSpPr/>
          <p:nvPr/>
        </p:nvSpPr>
        <p:spPr>
          <a:xfrm>
            <a:off x="11395365" y="4043524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681938" y="4063526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9598844" y="4057696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783678" y="4068377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864781"/>
              </p:ext>
            </p:extLst>
          </p:nvPr>
        </p:nvGraphicFramePr>
        <p:xfrm>
          <a:off x="10310532" y="322580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29" name="Овал 28"/>
          <p:cNvSpPr/>
          <p:nvPr/>
        </p:nvSpPr>
        <p:spPr>
          <a:xfrm>
            <a:off x="10504051" y="4064161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588821" y="3704296"/>
            <a:ext cx="751131" cy="7594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2920536" y="4523437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804802"/>
              </p:ext>
            </p:extLst>
          </p:nvPr>
        </p:nvGraphicFramePr>
        <p:xfrm>
          <a:off x="6153594" y="5178030"/>
          <a:ext cx="768434" cy="762000"/>
        </p:xfrm>
        <a:graphic>
          <a:graphicData uri="http://schemas.openxmlformats.org/drawingml/2006/table">
            <a:tbl>
              <a:tblPr/>
              <a:tblGrid>
                <a:gridCol w="768434">
                  <a:extLst>
                    <a:ext uri="{9D8B030D-6E8A-4147-A177-3AD203B41FA5}">
                      <a16:colId xmlns:a16="http://schemas.microsoft.com/office/drawing/2014/main" val="1509749855"/>
                    </a:ext>
                  </a:extLst>
                </a:gridCol>
              </a:tblGrid>
              <a:tr h="75490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sz="4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520511"/>
                  </a:ext>
                </a:extLst>
              </a:tr>
            </a:tbl>
          </a:graphicData>
        </a:graphic>
      </p:graphicFrame>
      <p:sp>
        <p:nvSpPr>
          <p:cNvPr id="46" name="Овал 45"/>
          <p:cNvSpPr/>
          <p:nvPr/>
        </p:nvSpPr>
        <p:spPr>
          <a:xfrm>
            <a:off x="4573934" y="6072512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49" y="987970"/>
            <a:ext cx="3296792" cy="244103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76955" y="458470"/>
            <a:ext cx="1905000" cy="313182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6811" y="2382792"/>
            <a:ext cx="2832326" cy="211550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336709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349641" y="199597"/>
            <a:ext cx="9704439" cy="8875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схему слова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82174" y="3957465"/>
            <a:ext cx="2218055" cy="250040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15" y="1451451"/>
            <a:ext cx="8694789" cy="3955098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1682826" y="5563829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51432" y="5566841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789429" y="5563829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327426" y="5563829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896032" y="5563829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040271" y="5563829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615109" y="5571531"/>
            <a:ext cx="376835" cy="414102"/>
          </a:xfrm>
          <a:prstGeom prst="ellipse">
            <a:avLst/>
          </a:prstGeom>
          <a:solidFill>
            <a:srgbClr val="0070C0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129124" y="5571531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089292" y="5563829"/>
            <a:ext cx="376835" cy="414102"/>
          </a:xfrm>
          <a:prstGeom prst="ellipse">
            <a:avLst/>
          </a:prstGeom>
          <a:solidFill>
            <a:srgbClr val="FF0000"/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75277" y="5571531"/>
            <a:ext cx="376835" cy="414102"/>
          </a:xfrm>
          <a:prstGeom prst="ellipse">
            <a:avLst/>
          </a:prstGeom>
          <a:solidFill>
            <a:schemeClr val="accent6"/>
          </a:solidFill>
          <a:ln w="222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358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349641" y="199597"/>
            <a:ext cx="9704439" cy="8875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схему слова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03090" y="4048905"/>
            <a:ext cx="2218055" cy="25004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56" y="1367228"/>
            <a:ext cx="9276080" cy="470535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1887289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135</Words>
  <Application>Microsoft Office PowerPoint</Application>
  <PresentationFormat>Широкоэкранный</PresentationFormat>
  <Paragraphs>94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Составляем схему слова</vt:lpstr>
      <vt:lpstr>Составляем схему слова</vt:lpstr>
      <vt:lpstr>Повторим ленту звуков.</vt:lpstr>
      <vt:lpstr>Составь схему слова.</vt:lpstr>
      <vt:lpstr>Составьте схему слова.</vt:lpstr>
      <vt:lpstr>Проверка.</vt:lpstr>
      <vt:lpstr>Проверка.</vt:lpstr>
      <vt:lpstr>Составьте схему слова.</vt:lpstr>
      <vt:lpstr>Составьте схему слова.</vt:lpstr>
      <vt:lpstr>Проверка.</vt:lpstr>
      <vt:lpstr>Проверка.</vt:lpstr>
      <vt:lpstr>Составьте схему слова.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Составляем схему слова</dc:title>
  <dc:creator>User</dc:creator>
  <cp:lastModifiedBy>user</cp:lastModifiedBy>
  <cp:revision>15</cp:revision>
  <dcterms:created xsi:type="dcterms:W3CDTF">2022-03-28T05:59:27Z</dcterms:created>
  <dcterms:modified xsi:type="dcterms:W3CDTF">2023-02-08T07:26:26Z</dcterms:modified>
</cp:coreProperties>
</file>