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5" r:id="rId4"/>
    <p:sldId id="258" r:id="rId5"/>
    <p:sldId id="261" r:id="rId6"/>
    <p:sldId id="262" r:id="rId7"/>
    <p:sldId id="263" r:id="rId8"/>
    <p:sldId id="27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C5A2-80E4-46EA-A28F-3D671D6197A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AC692-FF10-48CD-A8A6-3DC8950D2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60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AC692-FF10-48CD-A8A6-3DC8950D2F1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270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21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93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16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5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76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56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1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9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1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8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24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B2D12-C48C-47EA-B166-3563947A8E94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2EDD2-5EDD-4EA6-9710-06619F002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32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700981" y="1690565"/>
            <a:ext cx="9144000" cy="1854783"/>
          </a:xfrm>
        </p:spPr>
        <p:txBody>
          <a:bodyPr>
            <a:normAutofit fontScale="90000"/>
          </a:bodyPr>
          <a:lstStyle/>
          <a:p>
            <a:r>
              <a:rPr lang="ru-RU" sz="88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 </a:t>
            </a:r>
            <a:r>
              <a:rPr lang="ru-RU" sz="36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группа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6305" y="4139114"/>
            <a:ext cx="6121453" cy="1062559"/>
          </a:xfrm>
        </p:spPr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-буквенный анализ слова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758" y="3302884"/>
            <a:ext cx="3633486" cy="3633486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2940653" y="5873811"/>
            <a:ext cx="4957823" cy="1062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Савкуева Н.М.</a:t>
            </a:r>
          </a:p>
        </p:txBody>
      </p:sp>
    </p:spTree>
    <p:extLst>
      <p:ext uri="{BB962C8B-B14F-4D97-AF65-F5344CB8AC3E}">
        <p14:creationId xmlns:p14="http://schemas.microsoft.com/office/powerpoint/2010/main" val="91150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005" y="920092"/>
            <a:ext cx="7731888" cy="56027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9893" y="4821319"/>
            <a:ext cx="1808516" cy="192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5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780" y="2722712"/>
            <a:ext cx="9580662" cy="28442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484" y="4919704"/>
            <a:ext cx="1808516" cy="1921398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094176" y="1537010"/>
            <a:ext cx="4957823" cy="89367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Лента звуков.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035" y="1270416"/>
            <a:ext cx="6805535" cy="51041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40460" y="3297836"/>
            <a:ext cx="2602569" cy="320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5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052" y="991516"/>
            <a:ext cx="4546400" cy="578546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24789" y="2275241"/>
            <a:ext cx="4093538" cy="4318197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224789" y="1473298"/>
            <a:ext cx="4934674" cy="711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схему слова.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8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607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002" y="1197264"/>
            <a:ext cx="7955561" cy="5306827"/>
          </a:xfrm>
          <a:prstGeom prst="rect">
            <a:avLst/>
          </a:prstGeom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085" y="3850677"/>
            <a:ext cx="2329318" cy="2744371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217270" y="3194524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76645" y="3130757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66639" y="3172036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78603" y="3130757"/>
            <a:ext cx="389744" cy="43647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98995" y="3130757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83283" y="3173844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54253" y="3175784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54288" y="5858754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471523" y="3130756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27624" y="3138133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71518" y="5880689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93867" y="5871949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988443" y="5871949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9763955" y="5871949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757345" y="5871948"/>
            <a:ext cx="389744" cy="436471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924363" y="3104191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020544" y="3104192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9567704" y="3110375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435613" y="5858752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64882" y="5871949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512004" y="5858753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100108" y="5858751"/>
            <a:ext cx="389744" cy="43647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164854" y="5880688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642157" y="5858750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739578" y="5858750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226443" y="5871949"/>
            <a:ext cx="389744" cy="43647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9281368" y="5889981"/>
            <a:ext cx="389744" cy="436471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дзаголовок 2"/>
          <p:cNvSpPr txBox="1">
            <a:spLocks/>
          </p:cNvSpPr>
          <p:nvPr/>
        </p:nvSpPr>
        <p:spPr>
          <a:xfrm>
            <a:off x="7143475" y="697109"/>
            <a:ext cx="3754138" cy="5399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схему слова.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42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927" y="1218993"/>
            <a:ext cx="7172580" cy="54595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1451">
            <a:off x="1902626" y="2571070"/>
            <a:ext cx="2309655" cy="333479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9898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3882453" y="1573966"/>
            <a:ext cx="5156615" cy="12291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709" y="1597444"/>
            <a:ext cx="3933825" cy="3752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018" y="1031714"/>
            <a:ext cx="3933825" cy="3752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88" y="2304409"/>
            <a:ext cx="5058136" cy="22675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9087" y="796703"/>
            <a:ext cx="3933825" cy="136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7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28</Words>
  <Application>Microsoft Office PowerPoint</Application>
  <PresentationFormat>Широкоэкранный</PresentationFormat>
  <Paragraphs>8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Обучение грамоте подготовительная к школе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«Колокольчики» подготовительная к школе группа</dc:title>
  <dc:creator>G</dc:creator>
  <cp:lastModifiedBy>user</cp:lastModifiedBy>
  <cp:revision>24</cp:revision>
  <dcterms:created xsi:type="dcterms:W3CDTF">2022-04-04T04:07:49Z</dcterms:created>
  <dcterms:modified xsi:type="dcterms:W3CDTF">2023-02-08T06:52:49Z</dcterms:modified>
</cp:coreProperties>
</file>