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83" r:id="rId3"/>
    <p:sldId id="284" r:id="rId4"/>
    <p:sldId id="286" r:id="rId5"/>
    <p:sldId id="285" r:id="rId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9" cy="2554758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00385" y="1828799"/>
            <a:ext cx="990599" cy="228659"/>
          </a:xfrm>
        </p:spPr>
        <p:txBody>
          <a:bodyPr anchor="t" anchorCtr="0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6209" y="3264406"/>
            <a:ext cx="3859795" cy="2286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5279" y="292609"/>
            <a:ext cx="628813" cy="767687"/>
          </a:xfrm>
        </p:spPr>
        <p:txBody>
          <a:bodyPr/>
          <a:lstStyle>
            <a:lvl1pPr>
              <a:defRPr sz="2800" b="0" i="0" baseline="0">
                <a:latin typeface="+mj-lt"/>
              </a:defRPr>
            </a:lvl1pPr>
          </a:lstStyle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072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18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Rectangle 13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0"/>
            <a:ext cx="6422004" cy="1653117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509006"/>
            <a:ext cx="6422003" cy="2515873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Rectangle 1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86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6" name="Freeform 35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0" name="TextBox 9"/>
          <p:cNvSpPr txBox="1"/>
          <p:nvPr/>
        </p:nvSpPr>
        <p:spPr>
          <a:xfrm>
            <a:off x="644721" y="654263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27454" y="2900539"/>
            <a:ext cx="5389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9" y="914401"/>
            <a:ext cx="6160385" cy="2894878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87279" y="3814473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43" name="Rectangle 4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098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1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399"/>
            <a:ext cx="6422004" cy="209550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884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884" y="2489199"/>
            <a:ext cx="231098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8884" y="3147164"/>
            <a:ext cx="2310988" cy="287771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9201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4"/>
            <a:ext cx="232675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39" cy="288836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652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36973"/>
            <a:ext cx="6423592" cy="699992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39" y="4188546"/>
            <a:ext cx="2314064" cy="64901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8" y="4837558"/>
            <a:ext cx="2309280" cy="118732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7" y="4188546"/>
            <a:ext cx="233090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9200"/>
            <a:ext cx="2025182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7" y="4846509"/>
            <a:ext cx="2330904" cy="1178372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84814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5" y="2489200"/>
            <a:ext cx="2018839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6510"/>
            <a:ext cx="2299492" cy="118902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05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1" y="2489200"/>
            <a:ext cx="6343201" cy="35306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3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235" y="1447799"/>
            <a:ext cx="4435439" cy="45719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32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65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Rectangle 6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15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9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490"/>
            <a:ext cx="3636978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79" cy="277131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42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07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5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97437"/>
            <a:ext cx="271258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086844"/>
            <a:ext cx="2712590" cy="292541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92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362190"/>
            <a:ext cx="2987087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1591" y="3088562"/>
            <a:ext cx="3001938" cy="244863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98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08"/>
            <a:ext cx="9144000" cy="6860308"/>
            <a:chOff x="0" y="-2308"/>
            <a:chExt cx="9144000" cy="6860308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/>
            <p:cNvSpPr/>
            <p:nvPr/>
          </p:nvSpPr>
          <p:spPr bwMode="gray">
            <a:xfrm>
              <a:off x="485023" y="1854142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3564" y="925605"/>
            <a:ext cx="6346078" cy="7113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2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71444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3AE64D18-2244-44B0-8115-854B38685012}" type="datetimeFigureOut">
              <a:rPr lang="ru-RU" smtClean="0"/>
              <a:t>09.02.2023</a:t>
            </a:fld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1C535E1-46D2-4219-9832-8E87B789A4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36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Образ художественной культуры Средней Азии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7420309" cy="861420"/>
          </a:xfrm>
        </p:spPr>
        <p:txBody>
          <a:bodyPr/>
          <a:lstStyle/>
          <a:p>
            <a:pPr algn="r"/>
            <a:r>
              <a:rPr lang="ru-RU" dirty="0" smtClean="0"/>
              <a:t>Ширякина </a:t>
            </a:r>
            <a:r>
              <a:rPr lang="ru-RU" dirty="0" err="1" smtClean="0"/>
              <a:t>т.Н.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368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3" r="5782" b="9190"/>
          <a:stretch/>
        </p:blipFill>
        <p:spPr>
          <a:xfrm>
            <a:off x="504825" y="1836864"/>
            <a:ext cx="8159131" cy="435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35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Площадь Регистан. Самарканд.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3426" y="6291556"/>
            <a:ext cx="6343201" cy="643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* Регистан - «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песчаное место». </a:t>
            </a:r>
          </a:p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60"/>
          <a:stretch/>
        </p:blipFill>
        <p:spPr>
          <a:xfrm>
            <a:off x="507206" y="1819275"/>
            <a:ext cx="8129587" cy="428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02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Мавзолей Гур-Эмир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553" r="-206" b="10784"/>
          <a:stretch/>
        </p:blipFill>
        <p:spPr>
          <a:xfrm>
            <a:off x="522684" y="1838324"/>
            <a:ext cx="8155397" cy="41052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0525" y="6234410"/>
            <a:ext cx="82875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*Мавзолей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(гробница) – монументальное надгробное сооружение.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7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816597"/>
            <a:ext cx="6556494" cy="711359"/>
          </a:xfrm>
        </p:spPr>
        <p:txBody>
          <a:bodyPr/>
          <a:lstStyle/>
          <a:p>
            <a:r>
              <a:rPr lang="ru-RU" dirty="0" smtClean="0"/>
              <a:t>Задание: </a:t>
            </a:r>
            <a:r>
              <a:rPr lang="ru-RU" sz="2400" dirty="0" smtClean="0"/>
              <a:t>из цветной бумаги, с применением восковых мелков создай образ среднеазиатского города.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9310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918" y="2170849"/>
            <a:ext cx="3317429" cy="228548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2210607"/>
            <a:ext cx="2934343" cy="217768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1166" y="4456330"/>
            <a:ext cx="3133616" cy="23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12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1028</TotalTime>
  <Words>48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 (конференц-зал)</vt:lpstr>
      <vt:lpstr>Образ художественной культуры Средней Азии</vt:lpstr>
      <vt:lpstr>Город</vt:lpstr>
      <vt:lpstr>Площадь Регистан. Самарканд.</vt:lpstr>
      <vt:lpstr>Мавзолей Гур-Эмир </vt:lpstr>
      <vt:lpstr>Задание: из цветной бумаги, с применением восковых мелков создай образ среднеазиатского города.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художественной культуры Средней Азии</dc:title>
  <dc:creator>svetachupina77@gmail.com</dc:creator>
  <cp:lastModifiedBy>Ura</cp:lastModifiedBy>
  <cp:revision>84</cp:revision>
  <cp:lastPrinted>2020-02-13T04:13:52Z</cp:lastPrinted>
  <dcterms:created xsi:type="dcterms:W3CDTF">2020-02-12T03:49:20Z</dcterms:created>
  <dcterms:modified xsi:type="dcterms:W3CDTF">2023-02-09T09:26:26Z</dcterms:modified>
</cp:coreProperties>
</file>