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27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24833" y="-19551"/>
            <a:ext cx="9577064" cy="6963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9308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6084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0"/>
            <a:ext cx="504056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092317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0"/>
            <a:ext cx="6120680" cy="7317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5792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287498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Лена</dc:creator>
  <cp:lastModifiedBy>user</cp:lastModifiedBy>
  <cp:revision>3</cp:revision>
  <dcterms:created xsi:type="dcterms:W3CDTF">2017-02-15T17:29:44Z</dcterms:created>
  <dcterms:modified xsi:type="dcterms:W3CDTF">2023-02-09T08:31:29Z</dcterms:modified>
</cp:coreProperties>
</file>