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6" d="100"/>
          <a:sy n="56" d="100"/>
        </p:scale>
        <p:origin x="270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09.02.2023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784" y="0"/>
            <a:ext cx="9094216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1294477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11760" y="-75226"/>
            <a:ext cx="4464496" cy="68876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5299472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6476"/>
            <a:ext cx="9144000" cy="68515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058248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08520" y="0"/>
            <a:ext cx="9361039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537909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83768" y="0"/>
            <a:ext cx="455522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178762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216516" cy="68505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981541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560" y="33782"/>
            <a:ext cx="9123440" cy="67331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860853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13436" y="0"/>
            <a:ext cx="5344054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89562508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16632"/>
            <a:ext cx="9130109" cy="67413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30099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</TotalTime>
  <Words>0</Words>
  <Application>Microsoft Office PowerPoint</Application>
  <PresentationFormat>Экран (4:3)</PresentationFormat>
  <Paragraphs>0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2" baseType="lpstr">
      <vt:lpstr>Arial</vt:lpstr>
      <vt:lpstr>Calibri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Лена</dc:creator>
  <cp:lastModifiedBy>user</cp:lastModifiedBy>
  <cp:revision>2</cp:revision>
  <dcterms:created xsi:type="dcterms:W3CDTF">2017-02-15T17:49:52Z</dcterms:created>
  <dcterms:modified xsi:type="dcterms:W3CDTF">2023-02-09T08:23:56Z</dcterms:modified>
</cp:coreProperties>
</file>