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60" r:id="rId5"/>
    <p:sldId id="257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2E7A8-E171-4F5E-ADF1-2ECD94A8AAF7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72431-21B8-4657-AA75-7D2AA9BE9A8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2E7A8-E171-4F5E-ADF1-2ECD94A8AAF7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72431-21B8-4657-AA75-7D2AA9BE9A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2E7A8-E171-4F5E-ADF1-2ECD94A8AAF7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72431-21B8-4657-AA75-7D2AA9BE9A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2E7A8-E171-4F5E-ADF1-2ECD94A8AAF7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72431-21B8-4657-AA75-7D2AA9BE9A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2E7A8-E171-4F5E-ADF1-2ECD94A8AAF7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72431-21B8-4657-AA75-7D2AA9BE9A8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2E7A8-E171-4F5E-ADF1-2ECD94A8AAF7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72431-21B8-4657-AA75-7D2AA9BE9A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2E7A8-E171-4F5E-ADF1-2ECD94A8AAF7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72431-21B8-4657-AA75-7D2AA9BE9A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2E7A8-E171-4F5E-ADF1-2ECD94A8AAF7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72431-21B8-4657-AA75-7D2AA9BE9A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2E7A8-E171-4F5E-ADF1-2ECD94A8AAF7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72431-21B8-4657-AA75-7D2AA9BE9A8D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2E7A8-E171-4F5E-ADF1-2ECD94A8AAF7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72431-21B8-4657-AA75-7D2AA9BE9A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2E7A8-E171-4F5E-ADF1-2ECD94A8AAF7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72431-21B8-4657-AA75-7D2AA9BE9A8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C22E7A8-E171-4F5E-ADF1-2ECD94A8AAF7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3172431-21B8-4657-AA75-7D2AA9BE9A8D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cer\Desktop\foto-dnya-zolotyie-osennie-listya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0"/>
            <a:ext cx="81439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14414" y="1928802"/>
            <a:ext cx="7712394" cy="150019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Рисование осенних листьев</a:t>
            </a:r>
            <a:endParaRPr lang="ru-RU" sz="7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Acer\Desktop\1_53a8f8d3c902653a8f8d3c906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601997"/>
            <a:ext cx="8143900" cy="52558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cer\Desktop\foto-dnya-zolotyie-osennie-listya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700498"/>
            <a:ext cx="8143900" cy="53716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cer\Desktop\otono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857232"/>
            <a:ext cx="8143900" cy="50899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Acer\Desktop\hq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57166"/>
            <a:ext cx="8143900" cy="6107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cer\Desktop\depositphotos_2633635-stock-illustration-colorful-autumn-leaves-collecti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-14071"/>
            <a:ext cx="7072362" cy="68720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Acer\Desktop\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1" y="375026"/>
            <a:ext cx="8143900" cy="6107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Acer\Desktop\mini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4460" y="214290"/>
            <a:ext cx="8149540" cy="6072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Acer\Desktop\11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27143" y="571480"/>
            <a:ext cx="8116856" cy="56436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Acer\Desktop\1ris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04" y="714357"/>
            <a:ext cx="8072496" cy="2071702"/>
          </a:xfrm>
          <a:prstGeom prst="rect">
            <a:avLst/>
          </a:prstGeom>
          <a:noFill/>
        </p:spPr>
      </p:pic>
      <p:pic>
        <p:nvPicPr>
          <p:cNvPr id="9219" name="Picture 3" descr="C:\Users\Acer\Desktop\2ris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3143248"/>
            <a:ext cx="8072462" cy="30289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24</TotalTime>
  <Words>4</Words>
  <Application>Microsoft Office PowerPoint</Application>
  <PresentationFormat>Экран (4:3)</PresentationFormat>
  <Paragraphs>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Corbel</vt:lpstr>
      <vt:lpstr>Gill Sans MT</vt:lpstr>
      <vt:lpstr>Times New Roman</vt:lpstr>
      <vt:lpstr>Verdana</vt:lpstr>
      <vt:lpstr>Wingdings 2</vt:lpstr>
      <vt:lpstr>Солнцестояние</vt:lpstr>
      <vt:lpstr>      Рисование осенних листьев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Рисование осенних листьев</dc:title>
  <dc:creator>Acer</dc:creator>
  <cp:lastModifiedBy>Пользователь Windows</cp:lastModifiedBy>
  <cp:revision>2</cp:revision>
  <dcterms:created xsi:type="dcterms:W3CDTF">2017-09-25T16:57:10Z</dcterms:created>
  <dcterms:modified xsi:type="dcterms:W3CDTF">2020-09-14T13:51:17Z</dcterms:modified>
</cp:coreProperties>
</file>