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76" r:id="rId16"/>
    <p:sldId id="269" r:id="rId17"/>
    <p:sldId id="270" r:id="rId18"/>
    <p:sldId id="271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61C891D-7E6F-4CB4-8B3E-D94FCF6D1BE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Блокада Ленинграда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19271782_000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8131826" cy="5290738"/>
          </a:xfrm>
        </p:spPr>
      </p:pic>
      <p:sp>
        <p:nvSpPr>
          <p:cNvPr id="4" name="TextBox 3"/>
          <p:cNvSpPr txBox="1"/>
          <p:nvPr/>
        </p:nvSpPr>
        <p:spPr>
          <a:xfrm>
            <a:off x="3786182" y="6143644"/>
            <a:ext cx="535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воспитатель: Хоменюк В.В.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0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казенное дошкольное образовательное учреждение  детский сад №6 </a:t>
            </a:r>
            <a:r>
              <a:rPr lang="ru-RU" dirty="0" err="1" smtClean="0"/>
              <a:t>п.Волома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39903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Суточная доза хлеба составляла рабочие 250 гр.,  служащие и дети 125 гр.</a:t>
            </a:r>
            <a:endParaRPr lang="ru-RU" sz="3200" dirty="0"/>
          </a:p>
        </p:txBody>
      </p:sp>
      <p:pic>
        <p:nvPicPr>
          <p:cNvPr id="7" name="Содержимое 6" descr="53666m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028192" y="1722438"/>
            <a:ext cx="2896616" cy="4525962"/>
          </a:xfrm>
        </p:spPr>
      </p:pic>
      <p:pic>
        <p:nvPicPr>
          <p:cNvPr id="8" name="Содержимое 7" descr="hleb2_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728119"/>
            <a:ext cx="3962400" cy="2514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Но «дорога жизни» спасла Ленинградцев. Она была проложена по льду Ладожского озера и помогла людям выжить.</a:t>
            </a:r>
            <a:endParaRPr lang="ru-RU" sz="2400" dirty="0"/>
          </a:p>
        </p:txBody>
      </p:sp>
      <p:pic>
        <p:nvPicPr>
          <p:cNvPr id="7" name="Содержимое 6" descr="ris2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82775"/>
            <a:ext cx="5472608" cy="4572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Не все машины доезжали до берега. Многие проваливались под лед вместе с продуктами</a:t>
            </a:r>
            <a:endParaRPr lang="ru-RU" sz="2800" dirty="0"/>
          </a:p>
        </p:txBody>
      </p:sp>
      <p:pic>
        <p:nvPicPr>
          <p:cNvPr id="7" name="Содержимое 6" descr="89920416_Izobrazhenie_00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3309" y="2348880"/>
            <a:ext cx="4090698" cy="3096344"/>
          </a:xfrm>
        </p:spPr>
      </p:pic>
      <p:pic>
        <p:nvPicPr>
          <p:cNvPr id="8" name="Содержимое 7" descr="4eaba276c6b51402c18412883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880"/>
            <a:ext cx="4356146" cy="302433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Было голодно и холодно. Но скоро весна…</a:t>
            </a:r>
            <a:endParaRPr lang="ru-RU" sz="3600" dirty="0"/>
          </a:p>
        </p:txBody>
      </p:sp>
      <p:pic>
        <p:nvPicPr>
          <p:cNvPr id="5" name="Содержимое 4" descr="0a12874e05901e1a608e1b1d35321c9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22689" y="1722438"/>
            <a:ext cx="3507621" cy="4525962"/>
          </a:xfrm>
        </p:spPr>
      </p:pic>
      <p:pic>
        <p:nvPicPr>
          <p:cNvPr id="6" name="Содержимое 5" descr="KMO_085979_01771_1_t20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076549"/>
            <a:ext cx="4038600" cy="381773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143932" cy="10183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Акция «Блокадная ласточка»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34.jpg"/>
          <p:cNvPicPr>
            <a:picLocks noChangeAspect="1" noChangeArrowheads="1"/>
          </p:cNvPicPr>
          <p:nvPr/>
        </p:nvPicPr>
        <p:blipFill>
          <a:blip r:embed="rId2" cstate="email"/>
          <a:srcRect t="-31255"/>
          <a:stretch>
            <a:fillRect/>
          </a:stretch>
        </p:blipFill>
        <p:spPr bwMode="auto">
          <a:xfrm>
            <a:off x="500034" y="1214422"/>
            <a:ext cx="2000264" cy="29633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1785926"/>
            <a:ext cx="5643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Весной 1942 года немецкое командование заявило: «Отныне даже птица не сможет пролететь через кольцо блокады». </a:t>
            </a:r>
            <a:br>
              <a:rPr lang="ru-RU" dirty="0" smtClean="0"/>
            </a:br>
            <a:r>
              <a:rPr lang="ru-RU" dirty="0" smtClean="0"/>
              <a:t>Но Ленинградцы продолжали верить в Победу. Именно тогда появилась Блокадная ласточка. </a:t>
            </a:r>
            <a:br>
              <a:rPr lang="ru-RU" dirty="0" smtClean="0"/>
            </a:br>
            <a:r>
              <a:rPr lang="ru-RU" dirty="0" smtClean="0"/>
              <a:t>Это маленький жестяной значок, а на нем – ласточка с письмом в клюве. Весной 1942 года его начали носить на одежде многие жители Ленинграда – этот символ стал ответом на заявления немецкой пропаганды. 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2285992"/>
            <a:ext cx="5143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«Муза блокадного города» Ольга </a:t>
            </a:r>
            <a:r>
              <a:rPr lang="ru-RU" dirty="0" err="1" smtClean="0">
                <a:solidFill>
                  <a:schemeClr val="bg1"/>
                </a:solidFill>
              </a:rPr>
              <a:t>Берггольц</a:t>
            </a:r>
            <a:r>
              <a:rPr lang="ru-RU" dirty="0" smtClean="0">
                <a:solidFill>
                  <a:schemeClr val="bg1"/>
                </a:solidFill>
              </a:rPr>
              <a:t> посвятила Блокадной ласточке стихотворение, где писала: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«Маленькую ласточку из жести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я носила на груди сама.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Это было знаком доброй вести,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это означало: «Жду письма».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Люди ждали благих вестей с фронта. Весточку от родных.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 Блокадная Ласточка стала для жителей осаждённого Ленинграда символом надежды. 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Нашим войскам был дан приказ перейти в наступление и разбить осаду врага</a:t>
            </a:r>
            <a:endParaRPr lang="ru-RU" sz="2400" dirty="0"/>
          </a:p>
        </p:txBody>
      </p:sp>
      <p:pic>
        <p:nvPicPr>
          <p:cNvPr id="7" name="Picture 5" descr="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1962" y="1882775"/>
            <a:ext cx="610007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068-068-Posle-7-dnevnykh-bojov-vojska-Volkhovskogo-i-Leningradskogo-front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7281" y="206388"/>
            <a:ext cx="8331183" cy="624838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Почти 900 дней шли смертельные бои, почти 900 дней Ленинград жил в осаде</a:t>
            </a:r>
            <a:endParaRPr lang="ru-RU" sz="2400" dirty="0"/>
          </a:p>
        </p:txBody>
      </p:sp>
      <p:pic>
        <p:nvPicPr>
          <p:cNvPr id="4" name="Содержимое 3" descr="2673102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0532" y="1556792"/>
            <a:ext cx="8387941" cy="471821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отстояли Ленинград!</a:t>
            </a:r>
            <a:endParaRPr lang="ru-RU" dirty="0"/>
          </a:p>
        </p:txBody>
      </p:sp>
      <p:pic>
        <p:nvPicPr>
          <p:cNvPr id="4" name="Содержимое 3" descr="01304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2971" y="1882775"/>
            <a:ext cx="7738057" cy="4572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22 июня 1941 года рано утром Германия вторглась на территорию нашей Родины. Враг напал внезапно. Началась война. </a:t>
            </a:r>
            <a:endParaRPr lang="ru-RU" sz="2400" dirty="0"/>
          </a:p>
        </p:txBody>
      </p:sp>
      <p:pic>
        <p:nvPicPr>
          <p:cNvPr id="5" name="Содержимое 4" descr="B17sBombingFeb44LK34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5497" y="1628800"/>
            <a:ext cx="7199503" cy="498120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4" name="Содержимое 3" descr="berggolts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643050"/>
            <a:ext cx="3446227" cy="2299126"/>
          </a:xfrm>
        </p:spPr>
      </p:pic>
      <p:sp>
        <p:nvSpPr>
          <p:cNvPr id="6" name="Прямоугольник 5"/>
          <p:cNvSpPr/>
          <p:nvPr/>
        </p:nvSpPr>
        <p:spPr>
          <a:xfrm>
            <a:off x="4000496" y="785794"/>
            <a:ext cx="500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 сегодня многие люди также хотят верить в лучшее, жить с надеждой на счастливое будущее, несмотря на трудные жизненные ситуации. Для этого порой необходимо получить поддержку - добрую весть, напоминание о том, что даже в страшное время блокады Ленинграда люди не сдавались и не пали духом. </a:t>
            </a:r>
            <a:br>
              <a:rPr lang="ru-RU" dirty="0" smtClean="0"/>
            </a:br>
            <a:r>
              <a:rPr lang="ru-RU" dirty="0" smtClean="0"/>
              <a:t>18 января 2023 года стартовала патриотическая акция «Блокадная ласточка».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70"/>
            <a:ext cx="4500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Мемориал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«Разорванное кольцо блокады»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071942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Завершится Акция в День воинской славы России - 27 января в День полного освобождения Ленинграда от фашистской блокады. В этот день по радио объявили: «Город Ленинград освобожден от вражеской блокады!».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Враг напал как с воздуха..</a:t>
            </a:r>
            <a:endParaRPr lang="ru-RU" sz="4000" dirty="0"/>
          </a:p>
        </p:txBody>
      </p:sp>
      <p:pic>
        <p:nvPicPr>
          <p:cNvPr id="6" name="Содержимое 5" descr="image027_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28887" y="2178050"/>
            <a:ext cx="4086225" cy="39814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и с земли</a:t>
            </a:r>
            <a:endParaRPr lang="ru-RU" dirty="0"/>
          </a:p>
        </p:txBody>
      </p:sp>
      <p:pic>
        <p:nvPicPr>
          <p:cNvPr id="6" name="Содержимое 5" descr="115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8229600" cy="46076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Враг окружил город. Ленинград оказался в блокадном кольце</a:t>
            </a:r>
            <a:endParaRPr lang="ru-RU" sz="3200" dirty="0"/>
          </a:p>
        </p:txBody>
      </p:sp>
      <p:pic>
        <p:nvPicPr>
          <p:cNvPr id="4" name="Содержимое 3" descr="karta blokadii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899233" cy="475252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 защиту города встали все жители Ленинграда</a:t>
            </a:r>
            <a:endParaRPr lang="ru-RU" sz="3600" dirty="0"/>
          </a:p>
        </p:txBody>
      </p:sp>
      <p:pic>
        <p:nvPicPr>
          <p:cNvPr id="4" name="Содержимое 3" descr="05687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37421" y="1882775"/>
            <a:ext cx="7069157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мужчины и женщины…</a:t>
            </a:r>
            <a:endParaRPr lang="ru-RU" dirty="0"/>
          </a:p>
        </p:txBody>
      </p:sp>
      <p:pic>
        <p:nvPicPr>
          <p:cNvPr id="4" name="Содержимое 3" descr="1368021582_war_womans_15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9425" y="1700808"/>
            <a:ext cx="7287014" cy="454917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Ленинград обрушился голод</a:t>
            </a:r>
            <a:endParaRPr lang="ru-RU" sz="3200" dirty="0"/>
          </a:p>
        </p:txBody>
      </p:sp>
      <p:pic>
        <p:nvPicPr>
          <p:cNvPr id="6" name="Содержимое 5" descr="0d132c504571f78ef7171806226d97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6908" y="1396269"/>
            <a:ext cx="7115492" cy="528735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Единственным продуктом был хлеб, но и его не хватало</a:t>
            </a:r>
            <a:endParaRPr lang="ru-RU" sz="3200" dirty="0"/>
          </a:p>
        </p:txBody>
      </p:sp>
      <p:pic>
        <p:nvPicPr>
          <p:cNvPr id="6" name="Содержимое 5" descr="img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591</TotalTime>
  <Words>301</Words>
  <Application>Microsoft Office PowerPoint</Application>
  <PresentationFormat>Экран (4:3)</PresentationFormat>
  <Paragraphs>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Блокада Ленинграда</vt:lpstr>
      <vt:lpstr>22 июня 1941 года рано утром Германия вторглась на территорию нашей Родины. Враг напал внезапно. Началась война. </vt:lpstr>
      <vt:lpstr>Враг напал как с воздуха..</vt:lpstr>
      <vt:lpstr>Так и с земли</vt:lpstr>
      <vt:lpstr>Враг окружил город. Ленинград оказался в блокадном кольце</vt:lpstr>
      <vt:lpstr>На защиту города встали все жители Ленинграда</vt:lpstr>
      <vt:lpstr>И мужчины и женщины…</vt:lpstr>
      <vt:lpstr>На Ленинград обрушился голод</vt:lpstr>
      <vt:lpstr>Единственным продуктом был хлеб, но и его не хватало</vt:lpstr>
      <vt:lpstr>Суточная доза хлеба составляла рабочие 250 гр.,  служащие и дети 125 гр.</vt:lpstr>
      <vt:lpstr>Но «дорога жизни» спасла Ленинградцев. Она была проложена по льду Ладожского озера и помогла людям выжить.</vt:lpstr>
      <vt:lpstr>Не все машины доезжали до берега. Многие проваливались под лед вместе с продуктами</vt:lpstr>
      <vt:lpstr>Было голодно и холодно. Но скоро весна…</vt:lpstr>
      <vt:lpstr>Акция «Блокадная ласточка»</vt:lpstr>
      <vt:lpstr>Слайд 15</vt:lpstr>
      <vt:lpstr>Нашим войскам был дан приказ перейти в наступление и разбить осаду врага</vt:lpstr>
      <vt:lpstr>Слайд 17</vt:lpstr>
      <vt:lpstr>Почти 900 дней шли смертельные бои, почти 900 дней Ленинград жил в осаде</vt:lpstr>
      <vt:lpstr>Мы отстояли Ленинград!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Мама Чёли</dc:creator>
  <cp:lastModifiedBy>олег</cp:lastModifiedBy>
  <cp:revision>61</cp:revision>
  <dcterms:created xsi:type="dcterms:W3CDTF">2015-01-25T14:27:59Z</dcterms:created>
  <dcterms:modified xsi:type="dcterms:W3CDTF">2023-02-09T16:42:35Z</dcterms:modified>
</cp:coreProperties>
</file>