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7" r:id="rId1"/>
  </p:sldMasterIdLst>
  <p:sldIdLst>
    <p:sldId id="257" r:id="rId2"/>
    <p:sldId id="259" r:id="rId3"/>
    <p:sldId id="261" r:id="rId4"/>
    <p:sldId id="260" r:id="rId5"/>
    <p:sldId id="262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1" d="100"/>
          <a:sy n="91" d="100"/>
        </p:scale>
        <p:origin x="322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6FA82-0B90-401C-87D4-8290BC5DD9F5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DF858-FDF3-4BBD-B8AD-3B99EB5441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359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6FA82-0B90-401C-87D4-8290BC5DD9F5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DF858-FDF3-4BBD-B8AD-3B99EB5441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4932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6FA82-0B90-401C-87D4-8290BC5DD9F5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DF858-FDF3-4BBD-B8AD-3B99EB54412D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696260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6FA82-0B90-401C-87D4-8290BC5DD9F5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DF858-FDF3-4BBD-B8AD-3B99EB5441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36131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6FA82-0B90-401C-87D4-8290BC5DD9F5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DF858-FDF3-4BBD-B8AD-3B99EB54412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943518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6FA82-0B90-401C-87D4-8290BC5DD9F5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DF858-FDF3-4BBD-B8AD-3B99EB5441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51187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6FA82-0B90-401C-87D4-8290BC5DD9F5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DF858-FDF3-4BBD-B8AD-3B99EB5441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32484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6FA82-0B90-401C-87D4-8290BC5DD9F5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DF858-FDF3-4BBD-B8AD-3B99EB5441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711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6FA82-0B90-401C-87D4-8290BC5DD9F5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DF858-FDF3-4BBD-B8AD-3B99EB5441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771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6FA82-0B90-401C-87D4-8290BC5DD9F5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DF858-FDF3-4BBD-B8AD-3B99EB5441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9795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6FA82-0B90-401C-87D4-8290BC5DD9F5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DF858-FDF3-4BBD-B8AD-3B99EB5441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785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6FA82-0B90-401C-87D4-8290BC5DD9F5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DF858-FDF3-4BBD-B8AD-3B99EB5441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1440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6FA82-0B90-401C-87D4-8290BC5DD9F5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DF858-FDF3-4BBD-B8AD-3B99EB5441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5938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6FA82-0B90-401C-87D4-8290BC5DD9F5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DF858-FDF3-4BBD-B8AD-3B99EB5441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8889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6FA82-0B90-401C-87D4-8290BC5DD9F5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DF858-FDF3-4BBD-B8AD-3B99EB5441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194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6FA82-0B90-401C-87D4-8290BC5DD9F5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DF858-FDF3-4BBD-B8AD-3B99EB5441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181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76FA82-0B90-401C-87D4-8290BC5DD9F5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23DF858-FDF3-4BBD-B8AD-3B99EB5441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301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  <p:sldLayoutId id="2147483849" r:id="rId12"/>
    <p:sldLayoutId id="2147483850" r:id="rId13"/>
    <p:sldLayoutId id="2147483851" r:id="rId14"/>
    <p:sldLayoutId id="2147483852" r:id="rId15"/>
    <p:sldLayoutId id="214748385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9652F5-DFFB-AE4D-55F2-F553B597B6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0673" y="592822"/>
            <a:ext cx="8596668" cy="1320800"/>
          </a:xfrm>
        </p:spPr>
        <p:txBody>
          <a:bodyPr/>
          <a:lstStyle/>
          <a:p>
            <a:pPr algn="ctr"/>
            <a:r>
              <a:rPr lang="ru-RU" dirty="0"/>
              <a:t>День памяти Пушкина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A842D3F-0E69-E59D-F6C7-2A66CC55A67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9073" y="2085087"/>
            <a:ext cx="5825796" cy="3881437"/>
          </a:xfrm>
        </p:spPr>
      </p:pic>
    </p:spTree>
    <p:extLst>
      <p:ext uri="{BB962C8B-B14F-4D97-AF65-F5344CB8AC3E}">
        <p14:creationId xmlns:p14="http://schemas.microsoft.com/office/powerpoint/2010/main" val="41703217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35760F-1E96-D147-2A44-D27CA5749B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8" y="1123837"/>
            <a:ext cx="5149591" cy="4601183"/>
          </a:xfrm>
        </p:spPr>
        <p:txBody>
          <a:bodyPr>
            <a:normAutofit/>
          </a:bodyPr>
          <a:lstStyle/>
          <a:p>
            <a:pPr algn="just"/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Дату 10 февраля (29 января по старому стилю) нельзя считать праздничной. Наоборот, эта памятная дата трагична, ведь в этот день в 1837 году скончался А. С. Пушкин – величайший российский поэт, имя и творчество которого широко известно во всем мире. Было ему всего 37 лет, и скончался Пушкин от смертельного ранения, которое получил во время дуэли с Дантесом.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CCF50FD-5D6D-6157-6244-55F4B5D39A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2088" y="863600"/>
            <a:ext cx="4395761" cy="5121275"/>
          </a:xfrm>
        </p:spPr>
      </p:pic>
    </p:spTree>
    <p:extLst>
      <p:ext uri="{BB962C8B-B14F-4D97-AF65-F5344CB8AC3E}">
        <p14:creationId xmlns:p14="http://schemas.microsoft.com/office/powerpoint/2010/main" val="259422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>
            <a:extLst>
              <a:ext uri="{FF2B5EF4-FFF2-40B4-BE49-F238E27FC236}">
                <a16:creationId xmlns:a16="http://schemas.microsoft.com/office/drawing/2014/main" id="{2672B9B9-2B02-C91C-8460-EC0CA2F4237B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0" y="958850"/>
            <a:ext cx="6040438" cy="5297488"/>
          </a:xfrm>
        </p:spPr>
        <p:txBody>
          <a:bodyPr>
            <a:normAutofit/>
          </a:bodyPr>
          <a:lstStyle/>
          <a:p>
            <a:pPr algn="just"/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Петербурге, во дворе дома на Мойке, 12 каждый год 10 февраля традиционно проходит торжественное памятное собрание, которое посвящается каждой годовщине гибели А.С. Пушкина. На этом мероприятии всегда присутствует большое количество посетителей: представители творческой интеллигенции, Правительства РФ, иностранные гости, представители Администрации города и простые людей, которые приходят сюда, чтобы почтить память гениального поэта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Объект 9">
            <a:extLst>
              <a:ext uri="{FF2B5EF4-FFF2-40B4-BE49-F238E27FC236}">
                <a16:creationId xmlns:a16="http://schemas.microsoft.com/office/drawing/2014/main" id="{91F5FEBF-6824-3325-86AE-1335EBCF93A1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964" y="1011689"/>
            <a:ext cx="4693392" cy="4914900"/>
          </a:xfrm>
        </p:spPr>
      </p:pic>
    </p:spTree>
    <p:extLst>
      <p:ext uri="{BB962C8B-B14F-4D97-AF65-F5344CB8AC3E}">
        <p14:creationId xmlns:p14="http://schemas.microsoft.com/office/powerpoint/2010/main" val="2724949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>
            <a:extLst>
              <a:ext uri="{FF2B5EF4-FFF2-40B4-BE49-F238E27FC236}">
                <a16:creationId xmlns:a16="http://schemas.microsoft.com/office/drawing/2014/main" id="{90E4B8E8-21B8-9C03-0738-ED0CDC0D78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700368"/>
            <a:ext cx="6167887" cy="5457264"/>
          </a:xfrm>
        </p:spPr>
        <p:txBody>
          <a:bodyPr>
            <a:noAutofit/>
          </a:bodyPr>
          <a:lstStyle/>
          <a:p>
            <a:pPr marL="182880" marR="0" lvl="0" indent="-182880" algn="just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tabLst/>
              <a:defRPr/>
            </a:pPr>
            <a:r>
              <a:rPr kumimoji="0" lang="ru-RU" sz="2400" b="0" i="1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«В одну минуту погибла сильная, крепкая жизнь, полная гения, светлая надеждами. Россия лишилась своего любимого национального поэта,</a:t>
            </a:r>
            <a:br>
              <a:rPr kumimoji="0" lang="ru-RU" sz="2400" b="0" i="1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— писал Василий Жуковский отцу поэта, Сергею Львовичу.</a:t>
            </a:r>
            <a:br>
              <a:rPr kumimoji="0" lang="ru-RU" sz="2400" b="0" i="1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kumimoji="0" lang="ru-RU" sz="2400" b="0" i="1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ru-RU" sz="2400" b="0" i="1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— Первые минуты ужасного горя для тебя прошли; теперь ты можешь меня слушать и плакать. Я опишу тебе всё, что было в последние минуты твоего сына. Что я слышал сам. Что мне рассказывали другие очевидцы…»</a:t>
            </a:r>
            <a:br>
              <a:rPr kumimoji="0" lang="ru-RU" sz="2400" b="0" i="1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PT Astra Sans"/>
                <a:ea typeface="+mn-ea"/>
                <a:cs typeface="+mn-cs"/>
              </a:rPr>
            </a:br>
            <a:endParaRPr lang="ru-RU" sz="2400" dirty="0"/>
          </a:p>
        </p:txBody>
      </p:sp>
      <p:pic>
        <p:nvPicPr>
          <p:cNvPr id="15" name="Объект 14">
            <a:extLst>
              <a:ext uri="{FF2B5EF4-FFF2-40B4-BE49-F238E27FC236}">
                <a16:creationId xmlns:a16="http://schemas.microsoft.com/office/drawing/2014/main" id="{3DAD2F05-AF77-E6CA-FBE3-E2F45B48C4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687" y="700368"/>
            <a:ext cx="4042909" cy="5220518"/>
          </a:xfrm>
        </p:spPr>
      </p:pic>
    </p:spTree>
    <p:extLst>
      <p:ext uri="{BB962C8B-B14F-4D97-AF65-F5344CB8AC3E}">
        <p14:creationId xmlns:p14="http://schemas.microsoft.com/office/powerpoint/2010/main" val="39399451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3FD10A-55AE-4C0B-CC0B-8E03080ABE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07515" y="453006"/>
            <a:ext cx="6084815" cy="6132351"/>
          </a:xfrm>
        </p:spPr>
        <p:txBody>
          <a:bodyPr>
            <a:noAutofit/>
          </a:bodyPr>
          <a:lstStyle/>
          <a:p>
            <a:pPr algn="ctr"/>
            <a:br>
              <a:rPr lang="en-US" sz="1800" i="0" dirty="0">
                <a:solidFill>
                  <a:srgbClr val="333333"/>
                </a:solidFill>
                <a:effectLst/>
                <a:latin typeface="YS Text"/>
              </a:rPr>
            </a:br>
            <a:br>
              <a:rPr lang="en-US" sz="1800" i="0" dirty="0">
                <a:solidFill>
                  <a:srgbClr val="333333"/>
                </a:solidFill>
                <a:effectLst/>
                <a:latin typeface="YS Text"/>
              </a:rPr>
            </a:br>
            <a:br>
              <a:rPr lang="en-US" sz="1800" i="0" dirty="0">
                <a:solidFill>
                  <a:srgbClr val="333333"/>
                </a:solidFill>
                <a:effectLst/>
                <a:latin typeface="YS Text"/>
              </a:rPr>
            </a:br>
            <a:br>
              <a:rPr lang="en-US" sz="1800" i="0" dirty="0">
                <a:solidFill>
                  <a:srgbClr val="333333"/>
                </a:solidFill>
                <a:effectLst/>
                <a:latin typeface="YS Text"/>
              </a:rPr>
            </a:br>
            <a:br>
              <a:rPr lang="en-US" sz="1800" i="0" dirty="0">
                <a:solidFill>
                  <a:srgbClr val="333333"/>
                </a:solidFill>
                <a:effectLst/>
                <a:latin typeface="YS Text"/>
              </a:rPr>
            </a:br>
            <a:r>
              <a:rPr lang="ru-RU" sz="240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 памятник себе воздвиг нерукотворный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sz="24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 нему не зарастет народная тропа,</a:t>
            </a:r>
            <a:br>
              <a:rPr lang="ru-RU" sz="24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Вознесся выше он главою непокорной</a:t>
            </a:r>
            <a:br>
              <a:rPr lang="ru-RU" sz="24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Александрийского столпа.</a:t>
            </a:r>
            <a:br>
              <a:rPr lang="en-US" sz="24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br>
              <a:rPr lang="en-US" sz="24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</a:t>
            </a:r>
            <a:r>
              <a:rPr lang="en-US" sz="24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6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А.С Пушкин </a:t>
            </a:r>
            <a:br>
              <a:rPr lang="ru-RU" sz="24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b="0" i="0" dirty="0">
                <a:solidFill>
                  <a:srgbClr val="333333"/>
                </a:solidFill>
                <a:effectLst/>
                <a:latin typeface="YS Text"/>
              </a:rPr>
            </a:b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452585262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28</TotalTime>
  <Words>257</Words>
  <Application>Microsoft Office PowerPoint</Application>
  <PresentationFormat>Широкоэкранный</PresentationFormat>
  <Paragraphs>5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2" baseType="lpstr">
      <vt:lpstr>Arial</vt:lpstr>
      <vt:lpstr>PT Astra Sans</vt:lpstr>
      <vt:lpstr>Times New Roman</vt:lpstr>
      <vt:lpstr>Trebuchet MS</vt:lpstr>
      <vt:lpstr>Wingdings 3</vt:lpstr>
      <vt:lpstr>YS Text</vt:lpstr>
      <vt:lpstr>Аспект</vt:lpstr>
      <vt:lpstr>День памяти Пушкина </vt:lpstr>
      <vt:lpstr>Дату 10 февраля (29 января по старому стилю) нельзя считать праздничной. Наоборот, эта памятная дата трагична, ведь в этот день в 1837 году скончался А. С. Пушкин – величайший российский поэт, имя и творчество которого широко известно во всем мире. Было ему всего 37 лет, и скончался Пушкин от смертельного ранения, которое получил во время дуэли с Дантесом.</vt:lpstr>
      <vt:lpstr>Презентация PowerPoint</vt:lpstr>
      <vt:lpstr>«В одну минуту погибла сильная, крепкая жизнь, полная гения, светлая надеждами. Россия лишилась своего любимого национального поэта, — писал Василий Жуковский отцу поэта, Сергею Львовичу.  — Первые минуты ужасного горя для тебя прошли; теперь ты можешь меня слушать и плакать. Я опишу тебе всё, что было в последние минуты твоего сына. Что я слышал сам. Что мне рассказывали другие очевидцы…» </vt:lpstr>
      <vt:lpstr>     Я памятник себе воздвиг нерукотворный, К нему не зарастет народная тропа, Вознесся выше он главою непокорной Александрийского столпа.                                                            А.С Пушкин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памяти Пушкина</dc:title>
  <dc:creator>Ахмад Ахмедов</dc:creator>
  <cp:lastModifiedBy>Ахмад Ахмедов</cp:lastModifiedBy>
  <cp:revision>2</cp:revision>
  <dcterms:created xsi:type="dcterms:W3CDTF">2023-02-05T09:45:43Z</dcterms:created>
  <dcterms:modified xsi:type="dcterms:W3CDTF">2023-02-08T14:40:22Z</dcterms:modified>
</cp:coreProperties>
</file>