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8" r:id="rId3"/>
    <p:sldId id="259" r:id="rId4"/>
    <p:sldId id="273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70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-9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4F0F67A-23CB-4FF7-B004-A5163E9A5F8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F50E035-C515-492A-9118-B754F88CB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1500174"/>
            <a:ext cx="4929222" cy="250033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- ПОСОБИЕ</a:t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«МАТРЕШКА»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5834894"/>
            <a:ext cx="5643602" cy="1023106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5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Автор дидактического пособия: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5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воспитатель первой квалификационной категории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56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Решетнева</a:t>
            </a:r>
            <a:r>
              <a:rPr lang="ru-RU" sz="5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Ирина Николаевна</a:t>
            </a:r>
            <a:r>
              <a:rPr lang="ru-RU" sz="4800" b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4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8248C35-96A2-47EE-BBBD-77655DD423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01" t="19551" r="19201" b="8001"/>
          <a:stretch/>
        </p:blipFill>
        <p:spPr>
          <a:xfrm>
            <a:off x="428596" y="1428736"/>
            <a:ext cx="3188259" cy="431352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571604" y="214290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МБДОУ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Шуваевский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детский сад «Звездочка»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8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32656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«Определи по силуэту»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60EFF5-B236-4DC4-B361-D1BC01DB78F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712" y="1390098"/>
            <a:ext cx="6555832" cy="49168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970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5495"/>
            <a:ext cx="8712968" cy="1043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b="1" dirty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Дидактическая игра «Собери по частям».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748776-FF7B-4E02-8757-CEF5318850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920" y="1916832"/>
            <a:ext cx="6012160" cy="45091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47416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5" y="260648"/>
            <a:ext cx="8312842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«Найди наряд для матрешки»</a:t>
            </a:r>
            <a:endParaRPr lang="ru-RU" sz="28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665786-C755-40E0-BC59-9EB42820A9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52278" y="636154"/>
            <a:ext cx="5143500" cy="64087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210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1054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Художественное творчество.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    Рисование.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14911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Задачи.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Развивать образные представления, воображение, самостоятельность, творчество в изображении и украшении матрешки. Совершенствовать  приемы украшения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F9128C-1407-477E-970A-01A6D9EB96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86962" y="3605084"/>
            <a:ext cx="3562841" cy="2672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21A1C2-F0B8-42BC-B701-345C4D4999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43"/>
          <a:stretch/>
        </p:blipFill>
        <p:spPr>
          <a:xfrm>
            <a:off x="535008" y="3429000"/>
            <a:ext cx="447055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316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7FAD36-03BC-42E7-98E5-9412D51F92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6" y="-144016"/>
            <a:ext cx="9110104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5C614A-8354-49FD-A8E3-2B646C6396B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056" y="0"/>
            <a:ext cx="8496944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208912" cy="4016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Пособие многофункционально. Способствует развитию творчества, воображения, мышления ребенка. Пригодно к использованию одновременно группой  воспитанников (в том числе с учетом взрослого,  как играющего партнера). Обладает дидактическими свойствами, так как несет в себе способы обучения ребенка конструированию, ознакомление с цветом и формой.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90C332-1D1C-4540-8D2E-EAA1E6C9A2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006"/>
          <a:stretch/>
        </p:blipFill>
        <p:spPr>
          <a:xfrm>
            <a:off x="5220072" y="4365104"/>
            <a:ext cx="3320789" cy="2341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055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36269"/>
            <a:ext cx="8298524" cy="4993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/>
                <a:ea typeface="Calibri"/>
                <a:cs typeface="Times New Roman"/>
              </a:rPr>
              <a:t>Все материалы, используемые для изготовления данного пособия безопасны. Пособие «Матрешка» разработано  с учетом современных педагогических технологий, способствующих активизации деятельности дошкольников, индивидуализации обучения и воспитания.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/>
                <a:ea typeface="Calibri"/>
                <a:cs typeface="Times New Roman"/>
              </a:rPr>
              <a:t>Актуальность  этого пособия в том, что оно имеет развивающее, обучающее и воспитывающее значения.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/>
                <a:ea typeface="Calibri"/>
                <a:cs typeface="Times New Roman"/>
              </a:rPr>
              <a:t>Пособие можно использовать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при  проведении комплексно –тематического планирования , при проведении интегрированных занятий</a:t>
            </a:r>
            <a:r>
              <a:rPr lang="ru-RU" sz="2400" b="1" dirty="0">
                <a:effectLst/>
                <a:latin typeface="Times New Roman"/>
                <a:ea typeface="Calibri"/>
                <a:cs typeface="Times New Roman"/>
              </a:rPr>
              <a:t>.  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911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1480036"/>
            <a:ext cx="8712968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i="1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i="1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fontAlgn="base"/>
            <a:r>
              <a:rPr lang="ru-RU" altLang="ru-RU" sz="2400" b="1" i="1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lvl="0" fontAlgn="base"/>
            <a:endParaRPr lang="ru-RU" altLang="ru-RU" sz="2400" b="1" i="1" dirty="0">
              <a:solidFill>
                <a:prstClr val="black"/>
              </a:solidFill>
              <a:latin typeface="Arial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i="1" dirty="0">
              <a:solidFill>
                <a:srgbClr val="002060"/>
              </a:solidFill>
              <a:latin typeface="Arial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Пособие представляет собой книгу, на каждой странице размещен материал, знакомящий детей с народной игрушкой матрешкой:</a:t>
            </a:r>
          </a:p>
          <a:p>
            <a:pPr lvl="0" fontAlgn="base"/>
            <a:r>
              <a:rPr lang="ru-RU" altLang="ru-RU" sz="2400" b="1" i="1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-1-2 ст. </a:t>
            </a:r>
            <a:r>
              <a:rPr lang="ru-RU" altLang="ru-RU" sz="2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«Собери по частям» и «Раскрась матрешку»;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 стр.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игра: «Найди наряд для матрешки»;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-5-6 стр.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игра: «Найди  по силуэту»; «Построй матрешку»;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-7- 8 стр.: 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матрешке юбочку»; «Собери бусы»;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8- 9 стр.: 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«Расставь по росту»; «Найди не достающую матрешку»;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9-10 стр.: 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игра: «Подарки для матрешек»; «Помоги матрешке найти букет»; «Расскажи сказку»;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- 11 стр.: </a:t>
            </a: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«Сделай сам».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823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08912" cy="6099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752975" algn="l"/>
              </a:tabLst>
            </a:pPr>
            <a:r>
              <a:rPr lang="ru-RU" sz="2800" b="1" dirty="0">
                <a:effectLst/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  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Познакомить детей с предметом народного творчества, изделием русских мастеров –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«М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атрешка». 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752975" algn="l"/>
              </a:tabLst>
            </a:pPr>
            <a:r>
              <a:rPr lang="ru-RU" sz="2800" b="1" dirty="0">
                <a:solidFill>
                  <a:prstClr val="black"/>
                </a:solidFill>
                <a:latin typeface="Times New Roman"/>
                <a:cs typeface="Times New Roman"/>
              </a:rPr>
              <a:t>Задачи</a:t>
            </a:r>
            <a:r>
              <a:rPr lang="ru-RU" sz="2800" dirty="0">
                <a:solidFill>
                  <a:prstClr val="black"/>
                </a:solidFill>
                <a:latin typeface="Times New Roman"/>
                <a:cs typeface="Times New Roman"/>
              </a:rPr>
              <a:t>: </a:t>
            </a:r>
          </a:p>
          <a:p>
            <a:pPr>
              <a:spcAft>
                <a:spcPts val="1000"/>
              </a:spcAft>
              <a:tabLst>
                <a:tab pos="4752975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Учить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разные величины, сравнивать по  цвету и объему.</a:t>
            </a:r>
          </a:p>
          <a:p>
            <a:pPr>
              <a:spcAft>
                <a:spcPts val="1000"/>
              </a:spcAft>
              <a:tabLst>
                <a:tab pos="4752975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Закреплять координации рук и глаз.</a:t>
            </a:r>
          </a:p>
          <a:p>
            <a:pPr>
              <a:spcAft>
                <a:spcPts val="1000"/>
              </a:spcAft>
              <a:tabLst>
                <a:tab pos="4752975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у ребенка  правильное восприятие окружающего мира. </a:t>
            </a:r>
          </a:p>
          <a:p>
            <a:pPr>
              <a:spcAft>
                <a:spcPts val="1000"/>
              </a:spcAft>
              <a:tabLst>
                <a:tab pos="4752975" algn="l"/>
              </a:tabLst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Развивать  творческие способности детей,</a:t>
            </a:r>
          </a:p>
          <a:p>
            <a:pPr>
              <a:spcAft>
                <a:spcPts val="1000"/>
              </a:spcAft>
              <a:tabLst>
                <a:tab pos="4752975" algn="l"/>
              </a:tabLst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Ф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ормировать грамматически правильную речь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обогащать  словарь детей,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spcAft>
                <a:spcPts val="1000"/>
              </a:spcAft>
              <a:tabLst>
                <a:tab pos="4752975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Р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азвивать эстетический вкус,  воспитывать патриотические чувства у детей.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36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424936" cy="1428531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4752975" algn="l"/>
              </a:tabLst>
            </a:pPr>
            <a:r>
              <a:rPr lang="ru-RU" sz="3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Задачи образовательных областей.</a:t>
            </a:r>
            <a:br>
              <a:rPr lang="ru-RU" sz="3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Коммуникация</a:t>
            </a:r>
            <a:r>
              <a:rPr lang="ru-RU" sz="3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br>
              <a:rPr lang="ru-RU" sz="3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Задачи. </a:t>
            </a:r>
            <a:r>
              <a:rPr lang="ru-RU" sz="31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Формировать грамматически правильную речь. Совершенствовать диалогическую форму речи. Обогащать  словарь детей.</a:t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14BF4BF3-6327-4F3B-9D13-F89FCA3F0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53222" y="2999706"/>
            <a:ext cx="4054475" cy="3040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4378C1-857F-471B-8A14-06A0BD19FC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62" y="3003254"/>
            <a:ext cx="2741353" cy="421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31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77528" cy="2825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ПОЗНАНИЕ.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разные величины, сравнивать предметы по высоте, ширине,  цвету и объему. Закрепляет координации рук и глаз, развивает у ребенка  правильное восприятие окружающего мира, его мышление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3588BE-2CCC-42D9-A49F-7979880E643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111882"/>
            <a:ext cx="4994897" cy="362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«Н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айди недостающую </a:t>
            </a: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матрешку»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30BAFA-5634-49BD-AA51-FD2C2C9EAA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45731" y="826353"/>
            <a:ext cx="5580529" cy="5956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4836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«Собери бусы»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92001F-F5D3-4599-BF4A-7E60F61FD4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67" b="20153"/>
          <a:stretch/>
        </p:blipFill>
        <p:spPr>
          <a:xfrm>
            <a:off x="1259631" y="1291553"/>
            <a:ext cx="6692241" cy="47297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3717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549</TotalTime>
  <Words>454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Arial Narrow</vt:lpstr>
      <vt:lpstr>Calibri</vt:lpstr>
      <vt:lpstr>Courier New</vt:lpstr>
      <vt:lpstr>Times New Roman</vt:lpstr>
      <vt:lpstr>Verdana</vt:lpstr>
      <vt:lpstr>Wingdings 2</vt:lpstr>
      <vt:lpstr>Spring</vt:lpstr>
      <vt:lpstr>ДИДАКТИЧЕСКАЯ ИГРА - ПОСОБИЕ «МАТРЕШКА»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Задачи образовательных областей. Коммуникация. Задачи. Формировать грамматически правильную речь. Совершенствовать диалогическую форму речи. Обогащать  словарь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ПОСОБИН РУССКАЯ МАТРЕШКА</dc:title>
  <dc:creator>1</dc:creator>
  <cp:lastModifiedBy>Дмитрий Дмитрий</cp:lastModifiedBy>
  <cp:revision>54</cp:revision>
  <dcterms:created xsi:type="dcterms:W3CDTF">2014-01-15T17:42:33Z</dcterms:created>
  <dcterms:modified xsi:type="dcterms:W3CDTF">2023-02-09T09:03:44Z</dcterms:modified>
</cp:coreProperties>
</file>