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30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34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94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743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02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571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7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56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98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36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62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60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67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25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28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7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43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53407-C1F2-4C28-80D3-78775166AE79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5AC6DE2-2477-449F-93ED-85F8E935DA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76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11" Type="http://schemas.openxmlformats.org/officeDocument/2006/relationships/image" Target="../media/image6.jpeg"/><Relationship Id="rId5" Type="http://schemas.microsoft.com/office/2007/relationships/hdphoto" Target="../media/hdphoto2.wdp"/><Relationship Id="rId10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11" Type="http://schemas.openxmlformats.org/officeDocument/2006/relationships/image" Target="../media/image8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microsoft.com/office/2007/relationships/hdphoto" Target="../media/hdphoto5.wdp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9232" y="1428869"/>
            <a:ext cx="10282136" cy="1972913"/>
          </a:xfrm>
        </p:spPr>
        <p:txBody>
          <a:bodyPr/>
          <a:lstStyle/>
          <a:p>
            <a:r>
              <a:rPr lang="ru-RU" dirty="0"/>
              <a:t>Интерактивная </a:t>
            </a:r>
            <a:r>
              <a:rPr lang="ru-RU" dirty="0" smtClean="0"/>
              <a:t>игра</a:t>
            </a:r>
            <a:br>
              <a:rPr lang="ru-RU" dirty="0" smtClean="0"/>
            </a:br>
            <a:r>
              <a:rPr lang="ru-RU" dirty="0" smtClean="0"/>
              <a:t>«Что можно и нельзя купить </a:t>
            </a:r>
            <a:br>
              <a:rPr lang="ru-RU" dirty="0" smtClean="0"/>
            </a:br>
            <a:r>
              <a:rPr lang="ru-RU" dirty="0" smtClean="0"/>
              <a:t>за деньги»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9771" y="4050834"/>
            <a:ext cx="2394232" cy="721464"/>
          </a:xfrm>
        </p:spPr>
        <p:txBody>
          <a:bodyPr/>
          <a:lstStyle/>
          <a:p>
            <a:r>
              <a:rPr lang="ru-RU" dirty="0"/>
              <a:t>Подготовила: Правдюкова.Л.Е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5349" y="107309"/>
            <a:ext cx="99899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МУНИЦИПАЛЬНОЕ БЮДЖЕТНОЕ ДОШКОЛЬНОЕ ОБРАОВАТЕЛЬНОЕ УЧРЕЖДЕНИЕ ГОРОДА НЕФТЕЮГАНСКА  «ДЕТСКИЙ САД №1 «РЯБИНКА»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0535" y="6175113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2022г.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7707" y="3187337"/>
            <a:ext cx="63420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90C226"/>
                </a:solidFill>
              </a:rPr>
              <a:t>Задачи:</a:t>
            </a:r>
            <a:br>
              <a:rPr lang="ru-RU" dirty="0">
                <a:solidFill>
                  <a:srgbClr val="90C226"/>
                </a:solidFill>
              </a:rPr>
            </a:br>
            <a:r>
              <a:rPr lang="ru-RU" dirty="0">
                <a:solidFill>
                  <a:srgbClr val="90C226"/>
                </a:solidFill>
              </a:rPr>
              <a:t>1.Формирование экономических представлений об экономическом развитии общества, торгово-денежных, нравственно-этических отношениях</a:t>
            </a:r>
            <a:br>
              <a:rPr lang="ru-RU" dirty="0">
                <a:solidFill>
                  <a:srgbClr val="90C226"/>
                </a:solidFill>
              </a:rPr>
            </a:br>
            <a:r>
              <a:rPr lang="ru-RU" dirty="0">
                <a:solidFill>
                  <a:srgbClr val="90C226"/>
                </a:solidFill>
              </a:rPr>
              <a:t>и др.</a:t>
            </a:r>
            <a:br>
              <a:rPr lang="ru-RU" dirty="0">
                <a:solidFill>
                  <a:srgbClr val="90C226"/>
                </a:solidFill>
              </a:rPr>
            </a:br>
            <a:r>
              <a:rPr lang="ru-RU" dirty="0">
                <a:solidFill>
                  <a:srgbClr val="90C226"/>
                </a:solidFill>
              </a:rPr>
              <a:t>2.Развивать логическое, экономическое мышление, наблюдательность, пополнять активный словарный запас, умение делать умозаключения.</a:t>
            </a:r>
            <a:br>
              <a:rPr lang="ru-RU" dirty="0">
                <a:solidFill>
                  <a:srgbClr val="90C226"/>
                </a:solidFill>
              </a:rPr>
            </a:br>
            <a:r>
              <a:rPr lang="ru-RU" dirty="0">
                <a:solidFill>
                  <a:srgbClr val="90C226"/>
                </a:solidFill>
              </a:rPr>
              <a:t>3. Воспитание уважения к труду и людям труда, семье и семейным ценностям, природе и природных ресурсах.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46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951" y="119162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rgbClr val="90C226"/>
                </a:solidFill>
              </a:rPr>
              <a:t>что </a:t>
            </a:r>
            <a:r>
              <a:rPr lang="ru-RU" b="1" dirty="0">
                <a:solidFill>
                  <a:srgbClr val="90C226"/>
                </a:solidFill>
              </a:rPr>
              <a:t>можно</a:t>
            </a:r>
            <a:r>
              <a:rPr lang="ru-RU" dirty="0">
                <a:solidFill>
                  <a:srgbClr val="90C226"/>
                </a:solidFill>
              </a:rPr>
              <a:t> купить за деньги?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600" l="0" r="995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413" y="987871"/>
            <a:ext cx="2636809" cy="1648006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583541" y="4081309"/>
            <a:ext cx="2706239" cy="2477346"/>
            <a:chOff x="2147977" y="2959600"/>
            <a:chExt cx="3284087" cy="366302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483" b="100000" l="0" r="9523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7977" y="2959600"/>
              <a:ext cx="3284087" cy="3663020"/>
            </a:xfrm>
            <a:prstGeom prst="rect">
              <a:avLst/>
            </a:prstGeom>
          </p:spPr>
        </p:pic>
        <p:sp>
          <p:nvSpPr>
            <p:cNvPr id="6" name="Сердце 5"/>
            <p:cNvSpPr/>
            <p:nvPr/>
          </p:nvSpPr>
          <p:spPr>
            <a:xfrm>
              <a:off x="3916392" y="4157932"/>
              <a:ext cx="345057" cy="293298"/>
            </a:xfrm>
            <a:prstGeom prst="hear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806" b="94778" l="1961" r="949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640" y="1487775"/>
            <a:ext cx="3285915" cy="22962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7467" l="1663" r="996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7643" y="2585631"/>
            <a:ext cx="1641088" cy="1903815"/>
          </a:xfrm>
          <a:prstGeom prst="rect">
            <a:avLst/>
          </a:prstGeom>
        </p:spPr>
      </p:pic>
      <p:pic>
        <p:nvPicPr>
          <p:cNvPr id="10" name="Рисунок 9" descr="https://png.pngtree.com/png_detail/18/09/10/pngtree-brown-wooden-table-png-clipart_1926718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268" y="2913656"/>
            <a:ext cx="1580061" cy="122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kidzdream.ru/wp-content/uploads/2018/07/5299.jpg"/>
          <p:cNvPicPr/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88004" y="4138837"/>
            <a:ext cx="1402081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11439728" y="6150517"/>
            <a:ext cx="575488" cy="63065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6397" y="1243934"/>
            <a:ext cx="1548255" cy="1517001"/>
          </a:xfrm>
          <a:prstGeom prst="rect">
            <a:avLst/>
          </a:prstGeom>
        </p:spPr>
      </p:pic>
      <p:pic>
        <p:nvPicPr>
          <p:cNvPr id="1026" name="Picture 2" descr="Купить монеты России Регулярного чекана номиналом 1 рубль.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2206" y="120694"/>
            <a:ext cx="1209143" cy="120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69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7037E-7 L 0.72005 -0.149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3" y="-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L 0.61289 -0.0229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38" y="-1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0.6724 -0.174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20" y="-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1.11022E-16 L 0.5026 0.0259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30" y="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7.40741E-7 L 0.21224 0.4143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12" y="2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38" y="124739"/>
            <a:ext cx="8596668" cy="818844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нельзя купить за деньги?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8414" y="4898714"/>
            <a:ext cx="2974303" cy="16178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" b="95900" l="800" r="97000">
                        <a14:backgroundMark x1="53400" y1="11200" x2="53400" y2="11200"/>
                        <a14:backgroundMark x1="60700" y1="10600" x2="60700" y2="10600"/>
                        <a14:backgroundMark x1="66900" y1="9300" x2="66900" y2="9300"/>
                        <a14:backgroundMark x1="15300" y1="62500" x2="15300" y2="62500"/>
                        <a14:backgroundMark x1="13400" y1="67100" x2="13400" y2="67100"/>
                        <a14:backgroundMark x1="75200" y1="80700" x2="75200" y2="80700"/>
                        <a14:backgroundMark x1="53400" y1="7600" x2="53400" y2="7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47" y="1063093"/>
            <a:ext cx="2172556" cy="21725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566" y="2878613"/>
            <a:ext cx="2193720" cy="1375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1439728" y="6150517"/>
            <a:ext cx="575488" cy="63065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https://proshina-kashds8.edumsko.ru/uploads/6800/6710/section/627917/DeYvsSBW4AEMw4J.jpg?153753870996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3808" y="2540501"/>
            <a:ext cx="2164080" cy="205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png.pngtree.com/element_origin_min_pic/16/11/01/b184092fbb55b55d7b4b6d17835d2d54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141" y="4654878"/>
            <a:ext cx="1906270" cy="1663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kidwelcome.ru/userfiles/images/1634767.pn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8752" y="748825"/>
            <a:ext cx="2145665" cy="179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img1.liveinternet.ru/images/attach/c/10/110/150/110150429_89.pn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7406" y="870743"/>
            <a:ext cx="1179099" cy="108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cdn1.vectorstock.com/i/1000x1000/78/45/bread-vector-987845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681" y="3164313"/>
            <a:ext cx="1681872" cy="97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Группа 20"/>
          <p:cNvGrpSpPr/>
          <p:nvPr/>
        </p:nvGrpSpPr>
        <p:grpSpPr>
          <a:xfrm>
            <a:off x="6349657" y="171548"/>
            <a:ext cx="1228191" cy="1211995"/>
            <a:chOff x="7837988" y="120694"/>
            <a:chExt cx="1228191" cy="1211995"/>
          </a:xfrm>
        </p:grpSpPr>
        <p:pic>
          <p:nvPicPr>
            <p:cNvPr id="13" name="Picture 2" descr="Купить монеты России Регулярного чекана номиналом 1 рубль.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2052" y="120694"/>
              <a:ext cx="1209143" cy="12091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Прямая соединительная линия 14"/>
            <p:cNvCxnSpPr/>
            <p:nvPr/>
          </p:nvCxnSpPr>
          <p:spPr>
            <a:xfrm>
              <a:off x="7879404" y="124739"/>
              <a:ext cx="1186775" cy="120795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7837988" y="124739"/>
              <a:ext cx="1092031" cy="1197519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03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07407E-6 L 0.81966 -0.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77" y="-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4.07407E-6 L 0.37071 -0.003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2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59259E-6 L 0.43034 -0.3525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10" y="-1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81481E-6 L 0.29583 0.130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92" y="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59259E-6 L 0.22487 0.1041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37" y="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0 L 0.77513 -0.2951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50" y="-1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</TotalTime>
  <Words>36</Words>
  <Application>Microsoft Office PowerPoint</Application>
  <PresentationFormat>Широкоэкранный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Аспект</vt:lpstr>
      <vt:lpstr>Интерактивная игра «Что можно и нельзя купить  за деньги»</vt:lpstr>
      <vt:lpstr>что можно купить за деньги?</vt:lpstr>
      <vt:lpstr>что нельзя купить за деньги?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</dc:title>
  <dc:creator>Пользователь</dc:creator>
  <cp:lastModifiedBy>Пользователь</cp:lastModifiedBy>
  <cp:revision>5</cp:revision>
  <dcterms:created xsi:type="dcterms:W3CDTF">2022-05-09T09:29:22Z</dcterms:created>
  <dcterms:modified xsi:type="dcterms:W3CDTF">2023-02-09T18:53:27Z</dcterms:modified>
</cp:coreProperties>
</file>