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1665-C085-45E0-93FE-0FC5D98821B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4929ACE-7953-4DF1-85A0-176D5A293A1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1665-C085-45E0-93FE-0FC5D98821B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ACE-7953-4DF1-85A0-176D5A293A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1665-C085-45E0-93FE-0FC5D98821B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ACE-7953-4DF1-85A0-176D5A293A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1665-C085-45E0-93FE-0FC5D98821B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ACE-7953-4DF1-85A0-176D5A293A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1665-C085-45E0-93FE-0FC5D98821B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4929ACE-7953-4DF1-85A0-176D5A293A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1665-C085-45E0-93FE-0FC5D98821B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ACE-7953-4DF1-85A0-176D5A293A1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1665-C085-45E0-93FE-0FC5D98821B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ACE-7953-4DF1-85A0-176D5A293A1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1665-C085-45E0-93FE-0FC5D98821B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ACE-7953-4DF1-85A0-176D5A293A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1665-C085-45E0-93FE-0FC5D98821B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ACE-7953-4DF1-85A0-176D5A293A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1665-C085-45E0-93FE-0FC5D98821B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ACE-7953-4DF1-85A0-176D5A293A1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1665-C085-45E0-93FE-0FC5D98821B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4929ACE-7953-4DF1-85A0-176D5A293A1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9061665-C085-45E0-93FE-0FC5D98821B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4929ACE-7953-4DF1-85A0-176D5A293A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293096"/>
            <a:ext cx="6400800" cy="1600200"/>
          </a:xfrm>
        </p:spPr>
        <p:txBody>
          <a:bodyPr/>
          <a:lstStyle/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 smtClean="0"/>
              <a:t>Логопед</a:t>
            </a:r>
          </a:p>
          <a:p>
            <a:pPr algn="r"/>
            <a:r>
              <a:rPr lang="ru-RU" dirty="0" smtClean="0"/>
              <a:t>Жукова Ю.А.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779054"/>
          </a:xfrm>
        </p:spPr>
        <p:txBody>
          <a:bodyPr>
            <a:normAutofit/>
          </a:bodyPr>
          <a:lstStyle/>
          <a:p>
            <a:r>
              <a:rPr lang="ru-RU" dirty="0" smtClean="0"/>
              <a:t>Игры на автоматизацию звука Р </a:t>
            </a:r>
            <a:br>
              <a:rPr lang="ru-RU" dirty="0" smtClean="0"/>
            </a:br>
            <a:r>
              <a:rPr lang="ru-RU" dirty="0" smtClean="0"/>
              <a:t>в словах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«Назови игрушки ласково»</a:t>
            </a:r>
            <a:endParaRPr lang="ru-RU" dirty="0"/>
          </a:p>
        </p:txBody>
      </p:sp>
      <p:pic>
        <p:nvPicPr>
          <p:cNvPr id="6" name="Содержимое 5" descr="Барабан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6366520" y="3861048"/>
            <a:ext cx="2158752" cy="2158752"/>
          </a:xfrm>
        </p:spPr>
      </p:pic>
      <p:pic>
        <p:nvPicPr>
          <p:cNvPr id="7" name="Рисунок 6" descr="ведерк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1412776"/>
            <a:ext cx="2276872" cy="2276872"/>
          </a:xfrm>
          <a:prstGeom prst="rect">
            <a:avLst/>
          </a:prstGeom>
        </p:spPr>
      </p:pic>
      <p:pic>
        <p:nvPicPr>
          <p:cNvPr id="8" name="Рисунок 7" descr="вертоле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1556792"/>
            <a:ext cx="2546226" cy="1690167"/>
          </a:xfrm>
          <a:prstGeom prst="rect">
            <a:avLst/>
          </a:prstGeom>
        </p:spPr>
      </p:pic>
      <p:pic>
        <p:nvPicPr>
          <p:cNvPr id="9" name="Рисунок 8" descr="грузови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3808" y="4077072"/>
            <a:ext cx="3048000" cy="2526792"/>
          </a:xfrm>
          <a:prstGeom prst="rect">
            <a:avLst/>
          </a:prstGeom>
        </p:spPr>
      </p:pic>
      <p:pic>
        <p:nvPicPr>
          <p:cNvPr id="10" name="Рисунок 9" descr="карусель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552" y="2348880"/>
            <a:ext cx="2242373" cy="2626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/>
              <a:t>«Кого мы встретим в зоопарке?»</a:t>
            </a:r>
            <a:endParaRPr lang="ru-RU" dirty="0"/>
          </a:p>
        </p:txBody>
      </p:sp>
      <p:pic>
        <p:nvPicPr>
          <p:cNvPr id="7" name="Содержимое 6" descr="жираф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836712"/>
            <a:ext cx="2065721" cy="2193107"/>
          </a:xfrm>
        </p:spPr>
      </p:pic>
      <p:pic>
        <p:nvPicPr>
          <p:cNvPr id="5" name="Рисунок 4" descr="верблю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980728"/>
            <a:ext cx="2584903" cy="2016224"/>
          </a:xfrm>
          <a:prstGeom prst="rect">
            <a:avLst/>
          </a:prstGeom>
        </p:spPr>
      </p:pic>
      <p:pic>
        <p:nvPicPr>
          <p:cNvPr id="9" name="Рисунок 8" descr="зебр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3573016"/>
            <a:ext cx="2667764" cy="2060848"/>
          </a:xfrm>
          <a:prstGeom prst="rect">
            <a:avLst/>
          </a:prstGeom>
        </p:spPr>
      </p:pic>
      <p:pic>
        <p:nvPicPr>
          <p:cNvPr id="10" name="Рисунок 9" descr="кенгуру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3501008"/>
            <a:ext cx="2304256" cy="2342660"/>
          </a:xfrm>
          <a:prstGeom prst="rect">
            <a:avLst/>
          </a:prstGeom>
        </p:spPr>
      </p:pic>
      <p:pic>
        <p:nvPicPr>
          <p:cNvPr id="11" name="Рисунок 10" descr="тигр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31840" y="1556792"/>
            <a:ext cx="2420888" cy="2420888"/>
          </a:xfrm>
          <a:prstGeom prst="rect">
            <a:avLst/>
          </a:prstGeom>
        </p:spPr>
      </p:pic>
      <p:pic>
        <p:nvPicPr>
          <p:cNvPr id="12" name="Рисунок 11" descr="носорог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19872" y="4293096"/>
            <a:ext cx="2420888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43528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«Найди лишнее»</a:t>
            </a:r>
            <a:br>
              <a:rPr lang="ru-RU" dirty="0" smtClean="0"/>
            </a:br>
            <a:r>
              <a:rPr lang="ru-RU" dirty="0" smtClean="0"/>
              <a:t>(выбери слово в котором нет звука Р)</a:t>
            </a:r>
            <a:endParaRPr lang="ru-RU" dirty="0"/>
          </a:p>
        </p:txBody>
      </p:sp>
      <p:pic>
        <p:nvPicPr>
          <p:cNvPr id="4" name="Содержимое 3" descr="арбуз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597340"/>
            <a:ext cx="2880320" cy="2224567"/>
          </a:xfrm>
        </p:spPr>
      </p:pic>
      <p:pic>
        <p:nvPicPr>
          <p:cNvPr id="5" name="Рисунок 4" descr="бананы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2348880"/>
            <a:ext cx="3096344" cy="2322258"/>
          </a:xfrm>
          <a:prstGeom prst="rect">
            <a:avLst/>
          </a:prstGeom>
        </p:spPr>
      </p:pic>
      <p:pic>
        <p:nvPicPr>
          <p:cNvPr id="6" name="Рисунок 5" descr="виноград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94430" y="1916832"/>
            <a:ext cx="2359392" cy="1725727"/>
          </a:xfrm>
          <a:prstGeom prst="rect">
            <a:avLst/>
          </a:prstGeom>
        </p:spPr>
      </p:pic>
      <p:pic>
        <p:nvPicPr>
          <p:cNvPr id="7" name="Рисунок 6" descr="груш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4221088"/>
            <a:ext cx="1655361" cy="2319245"/>
          </a:xfrm>
          <a:prstGeom prst="rect">
            <a:avLst/>
          </a:prstGeom>
        </p:spPr>
      </p:pic>
      <p:pic>
        <p:nvPicPr>
          <p:cNvPr id="8" name="Рисунок 7" descr="персик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8104" y="4221088"/>
            <a:ext cx="3035830" cy="2276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«Доскажи словечко»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pPr>
              <a:lnSpc>
                <a:spcPct val="250000"/>
              </a:lnSpc>
            </a:pPr>
            <a:r>
              <a:rPr lang="ru-RU" sz="2400" dirty="0" smtClean="0"/>
              <a:t>В Воскресенье Рита с мамой пошли в</a:t>
            </a:r>
          </a:p>
          <a:p>
            <a:pPr>
              <a:lnSpc>
                <a:spcPct val="250000"/>
              </a:lnSpc>
            </a:pPr>
            <a:r>
              <a:rPr lang="ru-RU" sz="2400" dirty="0" smtClean="0"/>
              <a:t>В цирке Рите больше всего понравились </a:t>
            </a:r>
          </a:p>
          <a:p>
            <a:pPr>
              <a:lnSpc>
                <a:spcPct val="250000"/>
              </a:lnSpc>
            </a:pPr>
            <a:r>
              <a:rPr lang="ru-RU" sz="2400" dirty="0" smtClean="0"/>
              <a:t>Потом Рита каталась на </a:t>
            </a:r>
          </a:p>
          <a:p>
            <a:pPr>
              <a:lnSpc>
                <a:spcPct val="250000"/>
              </a:lnSpc>
            </a:pPr>
            <a:r>
              <a:rPr lang="ru-RU" sz="2400" dirty="0" smtClean="0"/>
              <a:t>Мама купила Рите</a:t>
            </a:r>
          </a:p>
          <a:p>
            <a:pPr>
              <a:lnSpc>
                <a:spcPct val="250000"/>
              </a:lnSpc>
            </a:pPr>
            <a:r>
              <a:rPr lang="ru-RU" sz="2400" dirty="0" smtClean="0"/>
              <a:t>Рита бала довольна</a:t>
            </a:r>
            <a:endParaRPr lang="ru-RU" sz="2400" dirty="0"/>
          </a:p>
        </p:txBody>
      </p:sp>
      <p:pic>
        <p:nvPicPr>
          <p:cNvPr id="4" name="Рисунок 3" descr="цир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1124744"/>
            <a:ext cx="1224136" cy="1277253"/>
          </a:xfrm>
          <a:prstGeom prst="rect">
            <a:avLst/>
          </a:prstGeom>
        </p:spPr>
      </p:pic>
      <p:pic>
        <p:nvPicPr>
          <p:cNvPr id="5" name="Рисунок 4" descr="зебр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2492896"/>
            <a:ext cx="1455979" cy="1124744"/>
          </a:xfrm>
          <a:prstGeom prst="rect">
            <a:avLst/>
          </a:prstGeom>
        </p:spPr>
      </p:pic>
      <p:pic>
        <p:nvPicPr>
          <p:cNvPr id="6" name="Рисунок 5" descr="карусел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3140968"/>
            <a:ext cx="1193194" cy="1397742"/>
          </a:xfrm>
          <a:prstGeom prst="rect">
            <a:avLst/>
          </a:prstGeom>
        </p:spPr>
      </p:pic>
      <p:pic>
        <p:nvPicPr>
          <p:cNvPr id="7" name="Рисунок 6" descr="шар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4293096"/>
            <a:ext cx="1144703" cy="1234767"/>
          </a:xfrm>
          <a:prstGeom prst="rect">
            <a:avLst/>
          </a:prstGeom>
        </p:spPr>
      </p:pic>
      <p:pic>
        <p:nvPicPr>
          <p:cNvPr id="8" name="Рисунок 7" descr="прогулк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5976" y="5229200"/>
            <a:ext cx="1761932" cy="12641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«День рождения Ромы».</a:t>
            </a:r>
            <a:br>
              <a:rPr lang="ru-RU" dirty="0" smtClean="0"/>
            </a:br>
            <a:r>
              <a:rPr lang="ru-RU" sz="2200" dirty="0" smtClean="0"/>
              <a:t>Какое угощение приготовил Рома для гостей?</a:t>
            </a:r>
            <a:endParaRPr lang="ru-RU" sz="2200" dirty="0"/>
          </a:p>
        </p:txBody>
      </p:sp>
      <p:pic>
        <p:nvPicPr>
          <p:cNvPr id="4" name="Содержимое 3" descr="мороженое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628800"/>
            <a:ext cx="1687797" cy="2448272"/>
          </a:xfrm>
        </p:spPr>
      </p:pic>
      <p:pic>
        <p:nvPicPr>
          <p:cNvPr id="5" name="Рисунок 4" descr="круаса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4841776"/>
            <a:ext cx="3584399" cy="2016224"/>
          </a:xfrm>
          <a:prstGeom prst="rect">
            <a:avLst/>
          </a:prstGeom>
        </p:spPr>
      </p:pic>
      <p:pic>
        <p:nvPicPr>
          <p:cNvPr id="6" name="Рисунок 5" descr="пирожно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2852936"/>
            <a:ext cx="2150368" cy="2150368"/>
          </a:xfrm>
          <a:prstGeom prst="rect">
            <a:avLst/>
          </a:prstGeom>
        </p:spPr>
      </p:pic>
      <p:pic>
        <p:nvPicPr>
          <p:cNvPr id="7" name="Рисунок 6" descr="фрукт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4653136"/>
            <a:ext cx="2655989" cy="1896542"/>
          </a:xfrm>
          <a:prstGeom prst="rect">
            <a:avLst/>
          </a:prstGeom>
        </p:spPr>
      </p:pic>
      <p:pic>
        <p:nvPicPr>
          <p:cNvPr id="8" name="Рисунок 7" descr="сыр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57115" y="4725144"/>
            <a:ext cx="2486885" cy="1759471"/>
          </a:xfrm>
          <a:prstGeom prst="rect">
            <a:avLst/>
          </a:prstGeom>
        </p:spPr>
      </p:pic>
      <p:pic>
        <p:nvPicPr>
          <p:cNvPr id="9" name="Рисунок 8" descr="торт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67744" y="2276872"/>
            <a:ext cx="1640730" cy="2232248"/>
          </a:xfrm>
          <a:prstGeom prst="rect">
            <a:avLst/>
          </a:prstGeom>
        </p:spPr>
      </p:pic>
      <p:pic>
        <p:nvPicPr>
          <p:cNvPr id="10" name="Рисунок 9" descr="рома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20272" y="1412776"/>
            <a:ext cx="1833289" cy="2689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«Посчитай!»</a:t>
            </a:r>
            <a:endParaRPr lang="ru-RU" dirty="0"/>
          </a:p>
        </p:txBody>
      </p:sp>
      <p:pic>
        <p:nvPicPr>
          <p:cNvPr id="4" name="Содержимое 3" descr="мухомор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1273409" cy="1447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Содержимое 3" descr="мухом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4941168"/>
            <a:ext cx="1273409" cy="1447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3" descr="мухом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3140968"/>
            <a:ext cx="1273409" cy="1447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раке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140968"/>
            <a:ext cx="1340768" cy="1340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ракет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3140968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ракет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6296" y="5085184"/>
            <a:ext cx="1475656" cy="1475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раке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1628800"/>
            <a:ext cx="1340768" cy="1340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пароход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24128" y="1340768"/>
            <a:ext cx="1196752" cy="1196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пароход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8104" y="5085184"/>
            <a:ext cx="1196752" cy="1196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пароход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15816" y="1268760"/>
            <a:ext cx="1196752" cy="1196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 descr="пароход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43808" y="3068960"/>
            <a:ext cx="1196752" cy="1196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пароход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43608" y="5013176"/>
            <a:ext cx="1196752" cy="1196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93</TotalTime>
  <Words>62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Игры на автоматизацию звука Р  в словах</vt:lpstr>
      <vt:lpstr>«Назови игрушки ласково»</vt:lpstr>
      <vt:lpstr>«Кого мы встретим в зоопарке?»</vt:lpstr>
      <vt:lpstr>«Найди лишнее» (выбери слово в котором нет звука Р)</vt:lpstr>
      <vt:lpstr>«Доскажи словечко»</vt:lpstr>
      <vt:lpstr>«День рождения Ромы». Какое угощение приготовил Рома для гостей?</vt:lpstr>
      <vt:lpstr>«Посчитай!»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на автоматизацию игр в словах</dc:title>
  <dc:creator>Windows User</dc:creator>
  <cp:lastModifiedBy>Windows User</cp:lastModifiedBy>
  <cp:revision>9</cp:revision>
  <dcterms:created xsi:type="dcterms:W3CDTF">2020-03-31T10:17:43Z</dcterms:created>
  <dcterms:modified xsi:type="dcterms:W3CDTF">2020-03-31T11:51:05Z</dcterms:modified>
</cp:coreProperties>
</file>