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9" r:id="rId3"/>
    <p:sldId id="283" r:id="rId4"/>
    <p:sldId id="284" r:id="rId5"/>
    <p:sldId id="285" r:id="rId6"/>
    <p:sldId id="286" r:id="rId7"/>
    <p:sldId id="270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71" r:id="rId19"/>
    <p:sldId id="266" r:id="rId20"/>
    <p:sldId id="272" r:id="rId21"/>
    <p:sldId id="267" r:id="rId22"/>
    <p:sldId id="268" r:id="rId23"/>
    <p:sldId id="287" r:id="rId24"/>
    <p:sldId id="288" r:id="rId25"/>
    <p:sldId id="289" r:id="rId26"/>
    <p:sldId id="290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988840"/>
            <a:ext cx="7408333" cy="3450696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endParaRPr lang="ru-RU" sz="65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65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6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65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</a:p>
          <a:p>
            <a:pPr marL="0" indent="0" algn="ctr">
              <a:buNone/>
            </a:pPr>
            <a:r>
              <a:rPr lang="ru-RU" sz="65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6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Патриоты»</a:t>
            </a:r>
          </a:p>
          <a:p>
            <a:endParaRPr lang="ru-RU" dirty="0"/>
          </a:p>
          <a:p>
            <a:endParaRPr lang="ru-RU" dirty="0" smtClean="0"/>
          </a:p>
          <a:p>
            <a:pPr marL="0" indent="0" algn="r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Учитель: Вострикова Ю.В.</a:t>
            </a:r>
          </a:p>
          <a:p>
            <a:pPr marL="0" indent="0" algn="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Увельская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СОШ №1»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765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Учитель\Desktop\22-23 уч год\ОДНКНР\Новая папка\e928401fdba747e7ab9f1c0a36df543a.max-2500x15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784976" cy="6592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452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2413338"/>
            <a:ext cx="69847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Зверь в России проживает,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Самый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северный 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кот,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законом охраняем –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Красной книгой, круглый год.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Зверь – любитель хищных игр,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– амурский царский... 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71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Учитель\Desktop\22-23 уч год\ОДНКНР\Новая папка\1cae755520e2b622a51b9d35a760db2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43" r="9542"/>
          <a:stretch/>
        </p:blipFill>
        <p:spPr bwMode="auto">
          <a:xfrm>
            <a:off x="220540" y="332656"/>
            <a:ext cx="8700139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23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59632" y="2828836"/>
            <a:ext cx="66967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– огромный хищник леса,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Гнев его страшнее беса.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Любит яростно реветь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Толстопятый зверь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081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Учитель\Desktop\22-23 уч год\ОДНКНР\Новая папка\l9omo1m3ynfc5qqcqkawmf1n5vb2m60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92696"/>
            <a:ext cx="7949683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87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1844824"/>
            <a:ext cx="676875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на свете – ночь и день,</a:t>
            </a:r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– лицо, и есть – изнанка;</a:t>
            </a:r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Шляпа летом дарит тень,</a:t>
            </a:r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зиму греет нас – ... </a:t>
            </a:r>
          </a:p>
        </p:txBody>
      </p:sp>
    </p:spTree>
    <p:extLst>
      <p:ext uri="{BB962C8B-B14F-4D97-AF65-F5344CB8AC3E}">
        <p14:creationId xmlns:p14="http://schemas.microsoft.com/office/powerpoint/2010/main" val="59946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Учитель\Desktop\22-23 уч год\ОДНКНР\Новая папка\images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764704"/>
            <a:ext cx="6921677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016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2828836"/>
            <a:ext cx="58864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Символ мудрости и власти,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Отгоняющий напасти,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крылА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свои развёл...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– двуглавый птах – ...</a:t>
            </a:r>
          </a:p>
        </p:txBody>
      </p:sp>
    </p:spTree>
    <p:extLst>
      <p:ext uri="{BB962C8B-B14F-4D97-AF65-F5344CB8AC3E}">
        <p14:creationId xmlns:p14="http://schemas.microsoft.com/office/powerpoint/2010/main" val="343649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Учитель\Desktop\22-23 уч год\ОДНКНР\Новая папка\Без названия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24744"/>
            <a:ext cx="7013190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37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43728" y="2276872"/>
            <a:ext cx="756084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него названий много: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Триколор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трёхцветный стяг –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ветром гонит прочь тревоги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Бело-сине-красный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858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332656"/>
            <a:ext cx="78488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станция «Патриотическая»</a:t>
            </a:r>
            <a:b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Учитель\Desktop\22-23 уч год\ОДНКНР\Новая папка\Без назван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420888"/>
            <a:ext cx="5688632" cy="3785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387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Учитель\Desktop\22-23 уч год\ОДНКНР\Новая папка\20140822_1726-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640960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626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Учитель\Desktop\22-23 уч год\ОДНКНР\Новая папка\slide-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39"/>
            <a:ext cx="8712968" cy="6526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5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Учитель\Desktop\22-23 уч год\ОДНКНР\Новая папка\3f235e794c7b14b2f06a915f77c202b8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54" t="7119" r="9504" b="61215"/>
          <a:stretch/>
        </p:blipFill>
        <p:spPr bwMode="auto">
          <a:xfrm>
            <a:off x="107504" y="2780928"/>
            <a:ext cx="8827904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60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Учитель\Desktop\22-23 уч год\ОДНКНР\Новая папка\muz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4" t="27789" r="21323" b="10058"/>
          <a:stretch/>
        </p:blipFill>
        <p:spPr bwMode="auto">
          <a:xfrm>
            <a:off x="179512" y="188640"/>
            <a:ext cx="8743311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278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Учитель\Desktop\22-23 уч год\ОДНКНР\Новая папка\29696341_976794251p985230774_text_pesni_katyush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0" t="5148" r="55173" b="54834"/>
          <a:stretch/>
        </p:blipFill>
        <p:spPr bwMode="auto">
          <a:xfrm>
            <a:off x="15003" y="116631"/>
            <a:ext cx="4340973" cy="4041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Учитель\Desktop\22-23 уч год\ОДНКНР\Новая папка\29696341_976794251p985230774_text_pesni_katyush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0" t="44707" r="50656" b="4991"/>
          <a:stretch/>
        </p:blipFill>
        <p:spPr bwMode="auto">
          <a:xfrm>
            <a:off x="4283968" y="1772816"/>
            <a:ext cx="4608512" cy="4868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838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260648"/>
            <a:ext cx="4572000" cy="68634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Идёт солдат по городу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солдата выходной, пуговицы в ряд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Ярче солнечного дня золотом горят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Часовые на посту, в городе весна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 нас до ворот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Товарищ старшина, товарищ старшина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Идёт солдат по городу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незнакомой улице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от улыбок девичьих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Вся улица светла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обижайтесь, девушки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для солдата главное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его далёкая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Любимая ждала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солдат попьёт кваску, купит эскимо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Никуда не торопясь, выйдет из кино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Карусель его помчит, музыкой звеня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 запасе у него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Останется полдня, останется полдня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Идёт солдат по городу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незнакомой улице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от улыбок девичьих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Вся улица светла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обижайтесь, девушки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для солдата главное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его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далёкая     Любимая ждала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51512" y="620688"/>
            <a:ext cx="385293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Где любимая живёт, липы шелестят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садится в карусель не её солдат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другие ни к чему все до одного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только верно ждёшь Солдата своего, солдата своего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Идёт солдат по городу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незнакомой улице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от улыбок девичьих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Вся улица светла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обижайтесь, девушки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для солдата главное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его далёкая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Любимая ждала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Идёт солдат по городу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незнакомой улице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от улыбок девичьих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Вся улица светла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обижайтесь, девушки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для солдата главное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его далёкая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Любимая ждала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681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16632"/>
            <a:ext cx="4572000" cy="59093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Солдатушки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бравы ребятушки</a:t>
            </a:r>
            <a:b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Ах, кто ваши отцы?</a:t>
            </a:r>
            <a:b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отцы —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полководцы</a:t>
            </a:r>
            <a:b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кто наши отцы</a:t>
            </a:r>
            <a:b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отцы —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полководцы</a:t>
            </a:r>
            <a:b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кто наши отцы</a:t>
            </a:r>
          </a:p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Солдатушки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бравы ребятушки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Ах, кто ваши матки?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Наши матки — белые палатки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кто наши матки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Наши матки — белые палатки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кто наши матки</a:t>
            </a:r>
          </a:p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Солдатушки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бравы ребятушки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Ах, кто ваши жёны?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Наши жёны — ружья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заряжёны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кто наши жёны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Наши жёны — ружья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заряжёны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кто наши жёны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3968" y="2655486"/>
            <a:ext cx="47525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Солдатушки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бравы ребятушки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Ах, кто ваши детки?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Наши детки — штык и пуля метки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кто наши детки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Наши детки — штык и пуля метки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кто наши детки</a:t>
            </a:r>
          </a:p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Солдатушки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бравы ребятушки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Ах, кто ваши деды?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Наши деды — славные победы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кто наши деды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Наши деды — славные победы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Славные победы</a:t>
            </a:r>
          </a:p>
        </p:txBody>
      </p:sp>
    </p:spTree>
    <p:extLst>
      <p:ext uri="{BB962C8B-B14F-4D97-AF65-F5344CB8AC3E}">
        <p14:creationId xmlns:p14="http://schemas.microsoft.com/office/powerpoint/2010/main" val="395525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Учитель\Desktop\22-23 уч год\ОДНКНР\Новая папка\slide_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33068"/>
            <a:ext cx="8784976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20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09307" y="1844824"/>
            <a:ext cx="42484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Задание1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3105835"/>
            <a:ext cx="80648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 и прочитай любое стихотворение о Родине (о войне)</a:t>
            </a:r>
          </a:p>
        </p:txBody>
      </p:sp>
    </p:spTree>
    <p:extLst>
      <p:ext uri="{BB962C8B-B14F-4D97-AF65-F5344CB8AC3E}">
        <p14:creationId xmlns:p14="http://schemas.microsoft.com/office/powerpoint/2010/main" val="80845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58682" y="1916832"/>
            <a:ext cx="248818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2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2967335"/>
            <a:ext cx="82089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разное время русские люди сочиняли пословицы, поговорки о Родине. Собрать из слов пословицы и поговорки о Родине.</a:t>
            </a:r>
          </a:p>
        </p:txBody>
      </p:sp>
    </p:spTree>
    <p:extLst>
      <p:ext uri="{BB962C8B-B14F-4D97-AF65-F5344CB8AC3E}">
        <p14:creationId xmlns:p14="http://schemas.microsoft.com/office/powerpoint/2010/main" val="105692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Учитель\Desktop\22-23 уч год\ОДНКНР\Новая папка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665115"/>
            <a:ext cx="7200800" cy="5421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426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0" y="2551837"/>
            <a:ext cx="58864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Кукла – символ материнства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семейного единства.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Сарафан – её одёжка,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Вся из дерева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790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Учитель\Desktop\22-23 уч год\ОДНКНР\Новая папка\DSC_0108-800x800-700x7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836712"/>
            <a:ext cx="5565998" cy="5565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8048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07704" y="2132856"/>
            <a:ext cx="538234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Дерево-красавица,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Белым станом славится.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Льют по дубу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слёзоньки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Русские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177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90</TotalTime>
  <Words>118</Words>
  <Application>Microsoft Office PowerPoint</Application>
  <PresentationFormat>Экран (4:3)</PresentationFormat>
  <Paragraphs>36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Вострикова ЮВ</cp:lastModifiedBy>
  <cp:revision>17</cp:revision>
  <cp:lastPrinted>2023-02-09T05:48:03Z</cp:lastPrinted>
  <dcterms:created xsi:type="dcterms:W3CDTF">2023-02-09T04:23:10Z</dcterms:created>
  <dcterms:modified xsi:type="dcterms:W3CDTF">2023-02-09T05:57:03Z</dcterms:modified>
</cp:coreProperties>
</file>