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F913F-32A3-4A62-89FC-D49BCBFC701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685E-1B98-4E43-A38E-86C745BF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abrakadabra.fun/uploads/posts/2022-01/1643191328_32-abrakadabra-fun-p-shablon-po-pdd-dlya-doshkolnikov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AutoShape 2" descr="https://www.freepptbackgrounds.net/wp-content/uploads/2014/01/On-Road-Powerpoint-Templates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www.freepptbackgrounds.net/wp-content/uploads/2014/01/On-Road-Powerpoint-Templates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457432" y="0"/>
            <a:ext cx="6686568" cy="108266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учреждение г. Иркутска детский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сад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48" y="5143512"/>
            <a:ext cx="46434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None/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ВКК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lvl="0" algn="r">
              <a:buNone/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Маркова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Марина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Александровна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00298" y="2214554"/>
            <a:ext cx="5857916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spcBef>
                <a:spcPct val="0"/>
              </a:spcBef>
            </a:pPr>
            <a:r>
              <a:rPr lang="ru-RU" sz="4400" dirty="0" smtClean="0"/>
              <a:t>ЛЭПБУК</a:t>
            </a:r>
          </a:p>
          <a:p>
            <a:pPr algn="ctr">
              <a:spcBef>
                <a:spcPct val="0"/>
              </a:spcBef>
            </a:pPr>
            <a:r>
              <a:rPr lang="ru-RU" sz="4400" dirty="0" smtClean="0"/>
              <a:t> </a:t>
            </a:r>
            <a:r>
              <a:rPr lang="ru-RU" sz="4400" dirty="0"/>
              <a:t>«Правила дорожного движения»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brakadabra.fun/uploads/posts/2022-01/1643191328_32-abrakadabra-fun-p-shablon-po-pdd-dlya-doshkolnikov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7" descr="C:\Users\User\AppData\Local\Temp\Rar$DRa4012.41027\20221221_1500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42852"/>
            <a:ext cx="6215106" cy="3495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928926" y="4000504"/>
            <a:ext cx="5929354" cy="25542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Наполняемость ЛЭПБУКА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Дидактическая игра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«Почини светофор»;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aseline="0" dirty="0" smtClean="0"/>
              <a:t>Собираем</a:t>
            </a:r>
            <a:r>
              <a:rPr lang="ru-RU" sz="3200" dirty="0" smtClean="0"/>
              <a:t> пазлы «Транспорт»;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Образовательные ситуации для детей дошкольного возраста;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Стихи  для детей про ПДД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abrakadabra.fun/uploads/posts/2022-01/1643191328_32-abrakadabra-fun-p-shablon-po-pdd-dlya-doshkolnikov-4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786190"/>
            <a:ext cx="5929354" cy="255428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Наполняемость ЛЭПБУКА</a:t>
            </a:r>
          </a:p>
          <a:p>
            <a:r>
              <a:rPr lang="ru-RU" dirty="0" smtClean="0"/>
              <a:t>Загадки про ПДД;</a:t>
            </a:r>
          </a:p>
          <a:p>
            <a:r>
              <a:rPr lang="ru-RU" dirty="0" smtClean="0"/>
              <a:t>История развития транспорта;</a:t>
            </a:r>
          </a:p>
          <a:p>
            <a:r>
              <a:rPr lang="ru-RU" dirty="0" smtClean="0"/>
              <a:t>Медали «Я знаю правила дорожного движения».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643834" cy="72547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8" descr="C:\Users\User\AppData\Local\Temp\Rar$DRa4012.41027\20221221_15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571504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0511335787426d750f66552bb6afcf31_l-5321228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Берегите </a:t>
            </a:r>
            <a:br>
              <a:rPr lang="ru-RU" sz="8000" dirty="0" smtClean="0">
                <a:latin typeface="Monotype Corsiva" pitchFamily="66" charset="0"/>
              </a:rPr>
            </a:br>
            <a:r>
              <a:rPr lang="ru-RU" sz="8000" dirty="0" smtClean="0">
                <a:latin typeface="Monotype Corsiva" pitchFamily="66" charset="0"/>
              </a:rPr>
              <a:t>себя!!!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58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Муниципальное бюджетное дошкольное образовательное учреждение г. Иркутска детский сад</vt:lpstr>
      <vt:lpstr>Слайд 2</vt:lpstr>
      <vt:lpstr>  </vt:lpstr>
      <vt:lpstr>Берегите  себя!!!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г. Иркутска детский сад №139</dc:title>
  <dc:creator>asus</dc:creator>
  <cp:lastModifiedBy>asus</cp:lastModifiedBy>
  <cp:revision>16</cp:revision>
  <dcterms:created xsi:type="dcterms:W3CDTF">2022-12-21T06:44:15Z</dcterms:created>
  <dcterms:modified xsi:type="dcterms:W3CDTF">2023-02-09T06:58:33Z</dcterms:modified>
</cp:coreProperties>
</file>