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sldIdLst>
    <p:sldId id="257" r:id="rId2"/>
    <p:sldId id="259" r:id="rId3"/>
    <p:sldId id="261" r:id="rId4"/>
    <p:sldId id="264" r:id="rId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-798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BB0B1CA7-A0BE-4B2B-A1F5-73B6BB2EFF97}" type="datetimeFigureOut">
              <a:rPr lang="ru-RU" smtClean="0"/>
              <a:pPr/>
              <a:t>09.02.2023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B786A8A6-761E-47CD-A175-5961B4CD6CE1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18698858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B1CA7-A0BE-4B2B-A1F5-73B6BB2EFF97}" type="datetimeFigureOut">
              <a:rPr lang="ru-RU" smtClean="0"/>
              <a:pPr/>
              <a:t>09.02.2023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86A8A6-761E-47CD-A175-5961B4CD6CE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278760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B1CA7-A0BE-4B2B-A1F5-73B6BB2EFF97}" type="datetimeFigureOut">
              <a:rPr lang="ru-RU" smtClean="0"/>
              <a:pPr/>
              <a:t>09.02.2023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86A8A6-761E-47CD-A175-5961B4CD6CE1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421013184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B1CA7-A0BE-4B2B-A1F5-73B6BB2EFF97}" type="datetimeFigureOut">
              <a:rPr lang="ru-RU" smtClean="0"/>
              <a:pPr/>
              <a:t>09.02.2023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86A8A6-761E-47CD-A175-5961B4CD6CE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60607873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B1CA7-A0BE-4B2B-A1F5-73B6BB2EFF97}" type="datetimeFigureOut">
              <a:rPr lang="ru-RU" smtClean="0"/>
              <a:pPr/>
              <a:t>09.02.2023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86A8A6-761E-47CD-A175-5961B4CD6CE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0611564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B1CA7-A0BE-4B2B-A1F5-73B6BB2EFF97}" type="datetimeFigureOut">
              <a:rPr lang="ru-RU" smtClean="0"/>
              <a:pPr/>
              <a:t>09.02.2023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86A8A6-761E-47CD-A175-5961B4CD6CE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286801284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B1CA7-A0BE-4B2B-A1F5-73B6BB2EFF97}" type="datetimeFigureOut">
              <a:rPr lang="ru-RU" smtClean="0"/>
              <a:pPr/>
              <a:t>09.02.2023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86A8A6-761E-47CD-A175-5961B4CD6CE1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146667663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B1CA7-A0BE-4B2B-A1F5-73B6BB2EFF97}" type="datetimeFigureOut">
              <a:rPr lang="ru-RU" smtClean="0"/>
              <a:pPr/>
              <a:t>09.02.2023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86A8A6-761E-47CD-A175-5961B4CD6CE1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140830416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B1CA7-A0BE-4B2B-A1F5-73B6BB2EFF97}" type="datetimeFigureOut">
              <a:rPr lang="ru-RU" smtClean="0"/>
              <a:pPr/>
              <a:t>09.02.2023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86A8A6-761E-47CD-A175-5961B4CD6CE1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31261111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B1CA7-A0BE-4B2B-A1F5-73B6BB2EFF97}" type="datetimeFigureOut">
              <a:rPr lang="ru-RU" smtClean="0"/>
              <a:pPr/>
              <a:t>09.02.2023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86A8A6-761E-47CD-A175-5961B4CD6CE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21251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B1CA7-A0BE-4B2B-A1F5-73B6BB2EFF97}" type="datetimeFigureOut">
              <a:rPr lang="ru-RU" smtClean="0"/>
              <a:pPr/>
              <a:t>09.02.2023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86A8A6-761E-47CD-A175-5961B4CD6CE1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13606495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B1CA7-A0BE-4B2B-A1F5-73B6BB2EFF97}" type="datetimeFigureOut">
              <a:rPr lang="ru-RU" smtClean="0"/>
              <a:pPr/>
              <a:t>09.02.2023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86A8A6-761E-47CD-A175-5961B4CD6CE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346097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B1CA7-A0BE-4B2B-A1F5-73B6BB2EFF97}" type="datetimeFigureOut">
              <a:rPr lang="ru-RU" smtClean="0"/>
              <a:pPr/>
              <a:t>09.02.2023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86A8A6-761E-47CD-A175-5961B4CD6CE1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23998263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B1CA7-A0BE-4B2B-A1F5-73B6BB2EFF97}" type="datetimeFigureOut">
              <a:rPr lang="ru-RU" smtClean="0"/>
              <a:pPr/>
              <a:t>09.02.2023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86A8A6-761E-47CD-A175-5961B4CD6CE1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27546612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B1CA7-A0BE-4B2B-A1F5-73B6BB2EFF97}" type="datetimeFigureOut">
              <a:rPr lang="ru-RU" smtClean="0"/>
              <a:pPr/>
              <a:t>09.02.2023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86A8A6-761E-47CD-A175-5961B4CD6CE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013971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B1CA7-A0BE-4B2B-A1F5-73B6BB2EFF97}" type="datetimeFigureOut">
              <a:rPr lang="ru-RU" smtClean="0"/>
              <a:pPr/>
              <a:t>09.02.2023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86A8A6-761E-47CD-A175-5961B4CD6CE1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11861193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B1CA7-A0BE-4B2B-A1F5-73B6BB2EFF97}" type="datetimeFigureOut">
              <a:rPr lang="ru-RU" smtClean="0"/>
              <a:pPr/>
              <a:t>09.02.2023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86A8A6-761E-47CD-A175-5961B4CD6CE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675941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B0B1CA7-A0BE-4B2B-A1F5-73B6BB2EFF97}" type="datetimeFigureOut">
              <a:rPr lang="ru-RU" smtClean="0"/>
              <a:pPr/>
              <a:t>09.02.2023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786A8A6-761E-47CD-A175-5961B4CD6CE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969551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  <p:sldLayoutId id="2147483690" r:id="rId13"/>
    <p:sldLayoutId id="2147483691" r:id="rId14"/>
    <p:sldLayoutId id="2147483692" r:id="rId15"/>
    <p:sldLayoutId id="2147483693" r:id="rId16"/>
    <p:sldLayoutId id="2147483694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arhivurokov.ru/intolimp/html/2017/03/15/i_58c97dadee905/phpd9xOiH_Kartoteka-igr-po-finansam_1.jpeg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4553"/>
          <a:stretch/>
        </p:blipFill>
        <p:spPr bwMode="auto">
          <a:xfrm>
            <a:off x="2827606" y="2222696"/>
            <a:ext cx="6880167" cy="312107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609600" y="829388"/>
            <a:ext cx="10751127" cy="1538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28600" algn="ctr">
              <a:spcAft>
                <a:spcPts val="0"/>
              </a:spcAft>
            </a:pPr>
            <a:r>
              <a:rPr lang="ru-RU" sz="2400" b="1" dirty="0">
                <a:solidFill>
                  <a:srgbClr val="11111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Сюжетно-дидактическая игра «Пройди в банк </a:t>
            </a:r>
            <a:r>
              <a:rPr lang="ru-RU" sz="24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Скруджа</a:t>
            </a: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Макдак</a:t>
            </a:r>
            <a:r>
              <a:rPr lang="ru-RU" sz="2800" b="1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а</a:t>
            </a:r>
            <a:r>
              <a:rPr lang="ru-RU" sz="11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»</a:t>
            </a:r>
            <a:endParaRPr lang="ru-RU" sz="11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28600" algn="ctr">
              <a:spcAft>
                <a:spcPts val="0"/>
              </a:spcAft>
            </a:pPr>
            <a:r>
              <a:rPr lang="ru-RU" sz="2400" b="1" dirty="0">
                <a:solidFill>
                  <a:srgbClr val="11111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по обучению детей 5-7 лет</a:t>
            </a:r>
            <a:endParaRPr lang="ru-RU" sz="11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2400" b="1" dirty="0">
                <a:solidFill>
                  <a:srgbClr val="11111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b="1" dirty="0">
                <a:solidFill>
                  <a:srgbClr val="11111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основам финансовой грамотности</a:t>
            </a:r>
            <a:endParaRPr lang="ru-RU" sz="1050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9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9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828291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91491" y="1177637"/>
            <a:ext cx="9878291" cy="33195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580" algn="just" fontAlgn="base">
              <a:lnSpc>
                <a:spcPct val="107000"/>
              </a:lnSpc>
              <a:spcAft>
                <a:spcPts val="0"/>
              </a:spcAft>
            </a:pPr>
            <a:r>
              <a:rPr lang="ru-RU" sz="2800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Задачи: 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закрепить знания о названии, достоинстве монет; развить внимание, память. 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Сформировать через сюжетно-дидактическую игру экономическое мышление; развивать способность совместно развертывать игру, согласовывая собственный игровой замысел замыслами сверстников; активизировать использование в речи детей экономических терминов: «бизнес», «банкир», «банк», «акция», «рекламодатель»; воспитывать культуру речевого общения, внимание, сообразительность.</a:t>
            </a:r>
            <a:endParaRPr lang="ru-RU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 descr="http://www.powerpointhintergrund.com/uploads/2017/05/-currency-backgrounds-3d-business-white-yellow-ppt-backgrounds-8.jpeg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085" t="54946" r="66647" b="3564"/>
          <a:stretch/>
        </p:blipFill>
        <p:spPr bwMode="auto">
          <a:xfrm>
            <a:off x="4273895" y="4195647"/>
            <a:ext cx="2459413" cy="184721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</p:spTree>
    <p:extLst>
      <p:ext uri="{BB962C8B-B14F-4D97-AF65-F5344CB8AC3E}">
        <p14:creationId xmlns:p14="http://schemas.microsoft.com/office/powerpoint/2010/main" xmlns="" val="2416168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644726" y="811198"/>
            <a:ext cx="7006563" cy="46160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95371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236763" y="761907"/>
            <a:ext cx="7162800" cy="48811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69518648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туральные материалы">
  <a:themeElements>
    <a:clrScheme name="Натуральные материалы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Натуральные материалы">
      <a:majorFont>
        <a:latin typeface="Garamond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Натуральные материалы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19</TotalTime>
  <Words>20</Words>
  <Application>Microsoft Office PowerPoint</Application>
  <PresentationFormat>Произвольный</PresentationFormat>
  <Paragraphs>5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Натуральные материалы</vt:lpstr>
      <vt:lpstr>Слайд 1</vt:lpstr>
      <vt:lpstr>Слайд 2</vt:lpstr>
      <vt:lpstr>Слайд 3</vt:lpstr>
      <vt:lpstr>Слайд 4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5</dc:creator>
  <cp:lastModifiedBy>777</cp:lastModifiedBy>
  <cp:revision>8</cp:revision>
  <dcterms:created xsi:type="dcterms:W3CDTF">2018-04-19T16:35:39Z</dcterms:created>
  <dcterms:modified xsi:type="dcterms:W3CDTF">2023-02-09T12:27:21Z</dcterms:modified>
</cp:coreProperties>
</file>