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6746D-AAA1-47C1-B978-903124D64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112" y="635777"/>
            <a:ext cx="11330609" cy="2541431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Нравственно-патриотическое воспитание дошкольников    посредствам физической культуры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7A7161-D44E-45C9-964D-010E50EB5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771" y="3449206"/>
            <a:ext cx="5840482" cy="388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54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19F1FE-0754-4E59-97A6-F9A168C92814}"/>
              </a:ext>
            </a:extLst>
          </p:cNvPr>
          <p:cNvSpPr/>
          <p:nvPr/>
        </p:nvSpPr>
        <p:spPr>
          <a:xfrm>
            <a:off x="265044" y="148513"/>
            <a:ext cx="119269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Неотъемлемой частью нравственно-патриотического воспитания дошкольников являются 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</a:t>
            </a: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не мало важно. Особенность народных игр в том, что взрослые не навязчиво, но целенаправленно вводят детей в мир народной культуры.  На основе народных игр есть такие праздники как, «Богатырские забавы», «Широкая Масленица»,  «Ярмарка народных игр». У детей формируется устойчивое, заинтересованное, уважительное отношение к культуре родной страны.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389CD6-F327-43D8-86A1-E6B7D02FA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9" y="2555681"/>
            <a:ext cx="6227668" cy="415380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93A5C3-E030-49D4-BFD9-BCE6861A4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313" y="2555682"/>
            <a:ext cx="5689206" cy="415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49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D5E562-6554-4CE6-AD75-ED0506DC0BDA}"/>
              </a:ext>
            </a:extLst>
          </p:cNvPr>
          <p:cNvSpPr/>
          <p:nvPr/>
        </p:nvSpPr>
        <p:spPr>
          <a:xfrm>
            <a:off x="265043" y="1338470"/>
            <a:ext cx="119269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9600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19830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463075-FEED-490B-9CA6-D2007FBC2956}"/>
              </a:ext>
            </a:extLst>
          </p:cNvPr>
          <p:cNvSpPr/>
          <p:nvPr/>
        </p:nvSpPr>
        <p:spPr>
          <a:xfrm>
            <a:off x="5671930" y="459290"/>
            <a:ext cx="63610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«Заботливый садовник укрепляет корень, от мощности которого зависит жизнь растения на протяжении нескольких десятилетий,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Так учитель должен заботиться о воспитании у своих детей чувства безграничной любви к Родине.»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A888A0-B4AC-47D7-AD5E-EEA01BB90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361" y="341242"/>
            <a:ext cx="3427343" cy="507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8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87490C4-2C81-41EC-95CF-0BC3EC1CB9CD}"/>
              </a:ext>
            </a:extLst>
          </p:cNvPr>
          <p:cNvSpPr/>
          <p:nvPr/>
        </p:nvSpPr>
        <p:spPr>
          <a:xfrm>
            <a:off x="238539" y="272463"/>
            <a:ext cx="4903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Формирование у дошкольников нравственных чувств – таких как патриотизм, возможно и через организацию специально разработанных физкультурно-спортивных праздников, развлечений и подвижных игр.  Так как, физическое воспитание тесно связано с нравственным воспитанием, с воспитанием в духе патриотизма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7FCB09-DAE1-48AD-B6A4-A6B8AF3F9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511" y="398393"/>
            <a:ext cx="5314950" cy="35433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1B2030E-2A06-4BCF-94C7-4AAB8AC22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39" y="2595616"/>
            <a:ext cx="5446644" cy="362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85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5746E3-00AA-46FF-A1A3-07B4D2EE74CC}"/>
              </a:ext>
            </a:extLst>
          </p:cNvPr>
          <p:cNvSpPr/>
          <p:nvPr/>
        </p:nvSpPr>
        <p:spPr>
          <a:xfrm>
            <a:off x="515584" y="315603"/>
            <a:ext cx="52740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достичь положительных результатов </a:t>
            </a:r>
            <a:r>
              <a:rPr lang="ru-RU" dirty="0" err="1"/>
              <a:t>педагогипоставили</a:t>
            </a:r>
            <a:r>
              <a:rPr lang="ru-RU" dirty="0"/>
              <a:t> перед собой ряд задач, в результате их решения, у детей формируется дисциплина, умение четко выполнять команды, способность проявлять смелость, решительность, уверенности в своих силах.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E89C80-0C5C-43BF-85A1-A6BC3E3B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981" y="212746"/>
            <a:ext cx="4991497" cy="33255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CBFAC1-8B77-49E4-862A-8027D25B4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61" y="2397779"/>
            <a:ext cx="5526157" cy="414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50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476B57-D657-4516-A7BC-9EA9689FB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6" y="154057"/>
            <a:ext cx="5781595" cy="37304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6484A8-B087-44FA-9CD9-2BA5B294E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458" y="2142595"/>
            <a:ext cx="5983542" cy="398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71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CC3379-5A1E-49B1-B41F-07FD45D6D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18" y="2859455"/>
            <a:ext cx="5862334" cy="39057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91AD24-42F2-4621-A2AB-A3FB81113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949" y="2859455"/>
            <a:ext cx="5862333" cy="39057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5E36D2-DC4E-4C4E-AA3D-EF331BAEEE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02" b="13521"/>
          <a:stretch/>
        </p:blipFill>
        <p:spPr>
          <a:xfrm>
            <a:off x="1684535" y="0"/>
            <a:ext cx="7793207" cy="33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8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F2CC45F-BEDA-448C-8F07-A0D85AF3BA52}"/>
              </a:ext>
            </a:extLst>
          </p:cNvPr>
          <p:cNvSpPr/>
          <p:nvPr/>
        </p:nvSpPr>
        <p:spPr>
          <a:xfrm>
            <a:off x="106017" y="133965"/>
            <a:ext cx="40154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Проводятся мероприятия: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«Зарница», «военные», «строевой смотр», спортивные праздники, такие как «Папа, мама, я – спортивная семья», «День защитника Отечества», «Будем в Армии служить!» и «День Победы» </a:t>
            </a:r>
            <a:r>
              <a:rPr lang="ru-RU" dirty="0"/>
              <a:t>совместно с родителями воспитанников, которые оказывают наибольшее влияние на воспитание патриотических чувств детей.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E12B59-1087-49A5-B7C2-4330782A3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269" y="1007716"/>
            <a:ext cx="3673462" cy="49552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245831-419F-4C4C-8987-6C98E2B69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426" y="1007716"/>
            <a:ext cx="3631926" cy="484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99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7FB939-5A4C-442F-A4E8-91BAD6F86B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b="32753"/>
          <a:stretch/>
        </p:blipFill>
        <p:spPr>
          <a:xfrm>
            <a:off x="185531" y="212036"/>
            <a:ext cx="6016486" cy="379012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6E0F24-A50E-4F1A-9D0C-270FD04D5E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r="24493" b="14976"/>
          <a:stretch/>
        </p:blipFill>
        <p:spPr>
          <a:xfrm>
            <a:off x="6341737" y="1885121"/>
            <a:ext cx="5664732" cy="478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08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7EF5DF8-81ED-49AF-B098-E1C3EE5ACA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781"/>
          <a:stretch/>
        </p:blipFill>
        <p:spPr>
          <a:xfrm>
            <a:off x="6626087" y="72716"/>
            <a:ext cx="5400545" cy="32071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6DD1F0F-766C-4C5E-BDEB-BDC529EFC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354" y="3279912"/>
            <a:ext cx="5017278" cy="357808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DD2C35F-88DE-4EB8-8048-4533AE8A5D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51" y="1162876"/>
            <a:ext cx="5645426" cy="423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9164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201</TotalTime>
  <Words>254</Words>
  <Application>Microsoft Office PowerPoint</Application>
  <PresentationFormat>Широкоэкранный</PresentationFormat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Gill Sans MT</vt:lpstr>
      <vt:lpstr>Times New Roman</vt:lpstr>
      <vt:lpstr>Галерея</vt:lpstr>
      <vt:lpstr>Нравственно-патриотическое воспитание дошкольников    посредствам физической культуры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Нравственно-патриотическое воспитание дошкольников    посредствам физической культуры</dc:title>
  <dc:creator>Денис</dc:creator>
  <cp:lastModifiedBy>Денис</cp:lastModifiedBy>
  <cp:revision>8</cp:revision>
  <dcterms:created xsi:type="dcterms:W3CDTF">2022-03-09T05:59:22Z</dcterms:created>
  <dcterms:modified xsi:type="dcterms:W3CDTF">2022-03-12T07:42:51Z</dcterms:modified>
</cp:coreProperties>
</file>