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3"/>
    <p:sldId id="275" r:id="rId4"/>
    <p:sldId id="258" r:id="rId5"/>
    <p:sldId id="276" r:id="rId6"/>
    <p:sldId id="262" r:id="rId7"/>
    <p:sldId id="263" r:id="rId8"/>
    <p:sldId id="271" r:id="rId9"/>
    <p:sldId id="272" r:id="rId10"/>
    <p:sldId id="273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DA77A8-23B0-4406-A679-77A43C28B3A6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67AC84-8C5B-4AAD-930F-8E46AF517A79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3F9BDD-B6AF-4422-B058-D43977BA3C5E}" type="datetime1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F135F32-C20A-4559-9E81-D4053261441B}" type="slidenum">
              <a:rPr lang="ru-RU" smtClean="0"/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anose="05000000000000000000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anose="05000000000000000000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F3D5E-A591-4E0F-876A-AD9E5389CC15}" type="datetime1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5F32-C20A-4559-9E81-D4053261441B}" type="slidenum">
              <a:rPr lang="ru-RU" smtClean="0"/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anose="05000000000000000000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anose="05000000000000000000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2772-BA0C-449D-B2D5-4AAE6BD354D2}" type="datetime1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5F32-C20A-4559-9E81-D4053261441B}" type="slidenum">
              <a:rPr lang="ru-RU" smtClean="0"/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anose="05000000000000000000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anose="05000000000000000000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9A50-2EB5-4150-94D7-84402E3E506C}" type="datetime1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5F32-C20A-4559-9E81-D4053261441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432F-D473-42E8-91B9-132C87C85600}" type="datetime1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5F32-C20A-4559-9E81-D4053261441B}" type="slidenum">
              <a:rPr lang="ru-RU" smtClean="0"/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anose="05000000000000000000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anose="05000000000000000000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anose="05000000000000000000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anose="05000000000000000000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68B18-8BA1-40AB-AECE-FEF65F043136}" type="datetime1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5F32-C20A-4559-9E81-D4053261441B}" type="slidenum">
              <a:rPr lang="ru-RU" smtClean="0"/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F0CA-38B7-4CC5-A96D-526771079709}" type="datetime1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5F32-C20A-4559-9E81-D4053261441B}" type="slidenum">
              <a:rPr lang="ru-RU" smtClean="0"/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anose="05000000000000000000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anose="05000000000000000000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3EC0D-CB5D-4D90-996E-DF939E43B499}" type="datetime1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5F32-C20A-4559-9E81-D4053261441B}" type="slidenum">
              <a:rPr lang="ru-RU" smtClean="0"/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anose="05000000000000000000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anose="05000000000000000000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DB77-E061-431A-AD5B-C10510CAD2FF}" type="datetime1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5F32-C20A-4559-9E81-D4053261441B}" type="slidenum">
              <a:rPr lang="ru-RU" smtClean="0"/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anose="05000000000000000000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anose="05000000000000000000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512C-CA22-4B4E-9D49-F982413CE621}" type="datetime1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5F32-C20A-4559-9E81-D4053261441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B9BE0-2619-4088-98C8-A9860530C720}" type="datetime1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5F32-C20A-4559-9E81-D4053261441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B8FD-DDAA-44B3-8F86-D578CF4C2ED4}" type="datetime1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5F32-C20A-4559-9E81-D4053261441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0769A50-2EB5-4150-94D7-84402E3E506C}" type="datetime1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F135F32-C20A-4559-9E81-D4053261441B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anose="05000000000000000000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anose="05000000000000000000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anose="05000000000000000000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anose="05000000000000000000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anose="05000000000000000000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anose="05000000000000000000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anose="05000000000000000000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anose="05000000000000000000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anose="05000000000000000000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5F32-C20A-4559-9E81-D4053261441B}" type="slidenum">
              <a:rPr lang="ru-RU" smtClean="0"/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32656"/>
            <a:ext cx="9036496" cy="3096344"/>
          </a:xfrm>
        </p:spPr>
        <p:txBody>
          <a:bodyPr>
            <a:noAutofit/>
          </a:bodyPr>
          <a:lstStyle/>
          <a:p>
            <a:r>
              <a:rPr lang="ru-RU" sz="4800" b="1" cap="all" dirty="0" smtClean="0">
                <a:solidFill>
                  <a:schemeClr val="bg1"/>
                </a:solidFill>
                <a:effectLst/>
              </a:rPr>
              <a:t>Образовательный </a:t>
            </a:r>
            <a:br>
              <a:rPr lang="ru-RU" sz="4800" b="1" cap="all" dirty="0" smtClean="0">
                <a:solidFill>
                  <a:schemeClr val="bg1"/>
                </a:solidFill>
                <a:effectLst/>
              </a:rPr>
            </a:br>
            <a:r>
              <a:rPr lang="ru-RU" sz="4800" b="1" cap="all" dirty="0" smtClean="0">
                <a:solidFill>
                  <a:schemeClr val="bg1"/>
                </a:solidFill>
                <a:effectLst/>
              </a:rPr>
              <a:t>ПРОЕКТ</a:t>
            </a:r>
            <a:br>
              <a:rPr lang="ru-RU" sz="4800" dirty="0">
                <a:solidFill>
                  <a:schemeClr val="bg1"/>
                </a:solidFill>
                <a:effectLst/>
              </a:rPr>
            </a:br>
            <a:r>
              <a:rPr lang="ru-RU" sz="4800" b="1" dirty="0" smtClean="0">
                <a:solidFill>
                  <a:schemeClr val="bg1"/>
                </a:solidFill>
                <a:effectLst/>
              </a:rPr>
              <a:t>«Придумаем сказку сами»</a:t>
            </a:r>
            <a:endParaRPr lang="ru-RU" sz="4800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437112"/>
            <a:ext cx="6984776" cy="888504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>
                <a:solidFill>
                  <a:schemeClr val="bg1"/>
                </a:solidFill>
                <a:effectLst/>
              </a:rPr>
              <a:t>Выполнила: Лобанова Ирина Александровна</a:t>
            </a:r>
            <a:endParaRPr lang="ru-RU" b="1" dirty="0">
              <a:solidFill>
                <a:schemeClr val="bg1"/>
              </a:solidFill>
              <a:effectLst/>
            </a:endParaRPr>
          </a:p>
          <a:p>
            <a:pPr algn="ctr"/>
            <a:r>
              <a:rPr lang="ru-RU" b="1" dirty="0">
                <a:solidFill>
                  <a:schemeClr val="bg1"/>
                </a:solidFill>
                <a:effectLst/>
              </a:rPr>
              <a:t>Красноярск, 2019г.</a:t>
            </a:r>
            <a:endParaRPr lang="ru-RU" b="1" dirty="0"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5F32-C20A-4559-9E81-D4053261441B}" type="slidenum">
              <a:rPr lang="ru-RU" smtClean="0"/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640960" cy="1054250"/>
          </a:xfrm>
        </p:spPr>
        <p:txBody>
          <a:bodyPr/>
          <a:lstStyle/>
          <a:p>
            <a:r>
              <a:rPr lang="ru-RU" sz="4800" dirty="0" smtClean="0"/>
              <a:t>Герои придуманной сказки, нарисованные воспитанниками</a:t>
            </a:r>
            <a:endParaRPr lang="ru-RU" sz="4800" dirty="0"/>
          </a:p>
        </p:txBody>
      </p:sp>
      <p:pic>
        <p:nvPicPr>
          <p:cNvPr id="6146" name="Picture 2" descr="C:\Documentation\все документы\Заказы\1273\Приложения рисунки\003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614345" y="1550673"/>
            <a:ext cx="4137021" cy="569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2F135F32-C20A-4559-9E81-D4053261441B}" type="slidenum">
              <a:rPr lang="ru-RU" smtClean="0"/>
            </a:fld>
            <a:endParaRPr lang="ru-RU"/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270510" y="735965"/>
            <a:ext cx="8502650" cy="5569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ru-RU" altLang="en-US"/>
              <a:t> </a:t>
            </a:r>
            <a:r>
              <a:rPr lang="ru-RU" altLang="en-US" sz="440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Актуальность проекта:</a:t>
            </a:r>
            <a:r>
              <a:rPr lang="ru-RU" altLang="en-US"/>
              <a:t> В С</a:t>
            </a:r>
            <a:r>
              <a:rPr lang="ru-RU" altLang="en-US" sz="2400"/>
              <a:t>овременном мире насыщенном всевозможными гаджетами книга обьективно проигрывает, и родители,   в силу своей занятости,  все реже  их читают  детям. И в итоге  наблюдается снижение уровня речевого развития детей. Это, в свою очередь, отражается на последующем развитии и обучении ребенка. </a:t>
            </a:r>
            <a:endParaRPr lang="ru-RU" altLang="en-US" sz="2400"/>
          </a:p>
          <a:p>
            <a:r>
              <a:rPr lang="ru-RU" altLang="en-US" sz="2400"/>
              <a:t>Данный проект направлен на возращение любви детей к книге, приобщение дошколят к классической сказке и созданию собственных сказочных сочинений. </a:t>
            </a:r>
            <a:r>
              <a:rPr lang="ru-RU" altLang="en-US" sz="2400">
                <a:sym typeface="+mn-ea"/>
              </a:rPr>
              <a:t>Шаг, за шагом, через счинительство,  ребёнок научится размышлять, выражать свои мысли правильными и распространенными предложениями. </a:t>
            </a:r>
            <a:endParaRPr lang="ru-RU" altLang="en-US" sz="2400">
              <a:sym typeface="+mn-ea"/>
            </a:endParaRPr>
          </a:p>
          <a:p>
            <a:r>
              <a:rPr lang="ru-RU" altLang="en-US" sz="2400">
                <a:sym typeface="+mn-ea"/>
              </a:rPr>
              <a:t>А чем больше читают взрослые малышам, тем «красивее» они говорят, тем богаче их словарный запас. </a:t>
            </a:r>
            <a:endParaRPr lang="ru-RU" altLang="en-US" sz="2400"/>
          </a:p>
          <a:p>
            <a:endParaRPr lang="ru-RU" altLang="en-US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19728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формирование у дошкольников навыков самостоятельного словесного творчества посредством использования сказочного материала и сочинение собственных </a:t>
            </a:r>
            <a:r>
              <a:rPr lang="ru-RU" dirty="0" smtClean="0"/>
              <a:t>сказок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5F32-C20A-4559-9E81-D4053261441B}" type="slidenum">
              <a:rPr lang="ru-RU" smtClean="0"/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bukvic.ru/wp-content/uploads/2016/12/literaturnoe-tvorchestvo-uchashhihsya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645024"/>
            <a:ext cx="4651752" cy="3094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/>
              <a:t>Задачи проекта</a:t>
            </a:r>
            <a:endParaRPr lang="ru-RU" alt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2F135F32-C20A-4559-9E81-D4053261441B}" type="slidenum">
              <a:rPr lang="ru-RU" smtClean="0"/>
            </a:fld>
            <a:endParaRPr lang="ru-RU"/>
          </a:p>
        </p:txBody>
      </p:sp>
      <p:sp>
        <p:nvSpPr>
          <p:cNvPr id="6" name="Текстовое поле 5"/>
          <p:cNvSpPr txBox="1"/>
          <p:nvPr/>
        </p:nvSpPr>
        <p:spPr>
          <a:xfrm>
            <a:off x="375920" y="1623695"/>
            <a:ext cx="8395335" cy="4061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endParaRPr lang="ru-RU" altLang="en-US"/>
          </a:p>
          <a:p>
            <a:r>
              <a:rPr lang="ru-RU" altLang="en-US"/>
              <a:t>- </a:t>
            </a:r>
            <a:r>
              <a:rPr lang="ru-RU" altLang="en-US" sz="2400"/>
              <a:t>воспитывать желание к постоянному общению с книгой и бережному отношению к ней.</a:t>
            </a:r>
            <a:endParaRPr lang="ru-RU" altLang="en-US" sz="2400"/>
          </a:p>
          <a:p>
            <a:r>
              <a:rPr lang="ru-RU" altLang="en-US" sz="2400"/>
              <a:t>- обогащать словарь детей, совершенствовать диалогическую и монологическую речь посредством самостоятельного речевого творчетва;</a:t>
            </a:r>
            <a:endParaRPr lang="ru-RU" altLang="en-US" sz="2400"/>
          </a:p>
          <a:p>
            <a:r>
              <a:rPr lang="ru-RU" altLang="en-US" sz="2400"/>
              <a:t>- закреплять и расширять знания детей о сказках;</a:t>
            </a:r>
            <a:endParaRPr lang="ru-RU" altLang="en-US" sz="2400"/>
          </a:p>
          <a:p>
            <a:r>
              <a:rPr lang="ru-RU" altLang="en-US" sz="2400"/>
              <a:t>- развивать коммуникативные, творческие  способности детей;</a:t>
            </a:r>
            <a:endParaRPr lang="ru-RU" altLang="en-US" sz="2400"/>
          </a:p>
          <a:p>
            <a:r>
              <a:rPr lang="ru-RU" altLang="en-US" sz="2400"/>
              <a:t>Вовлекать родителей в совместную деятельность посредством проекта, показать ценность и значимость совместного творчества детей, педагогов  и родителей.</a:t>
            </a:r>
            <a:endParaRPr lang="ru-RU" altLang="en-US"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5F32-C20A-4559-9E81-D4053261441B}" type="slidenum">
              <a:rPr lang="ru-RU" smtClean="0"/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93610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Планируемые результаты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/>
              <a:t>повышение уровня развития литературного творчества у воспитанников подготовительной группы детского сада МБДОУ №44 г. </a:t>
            </a:r>
            <a:r>
              <a:rPr lang="ru-RU" sz="3600" dirty="0" smtClean="0"/>
              <a:t>Красноярска.</a:t>
            </a:r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404664"/>
            <a:ext cx="9036496" cy="1054250"/>
          </a:xfrm>
        </p:spPr>
        <p:txBody>
          <a:bodyPr/>
          <a:lstStyle/>
          <a:p>
            <a:r>
              <a:rPr lang="ru-RU" sz="5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Участники, сроки реализации и продукт проекта</a:t>
            </a:r>
            <a:endParaRPr lang="ru-RU" sz="5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688488" y="2276872"/>
            <a:ext cx="7843952" cy="3843691"/>
          </a:xfrm>
        </p:spPr>
        <p:txBody>
          <a:bodyPr>
            <a:noAutofit/>
          </a:bodyPr>
          <a:lstStyle/>
          <a:p>
            <a:r>
              <a:rPr lang="ru-RU" sz="3000" b="1" dirty="0"/>
              <a:t>Участники проекта: </a:t>
            </a:r>
            <a:r>
              <a:rPr lang="ru-RU" sz="3000" dirty="0"/>
              <a:t>педагоги и</a:t>
            </a:r>
            <a:r>
              <a:rPr lang="ru-RU" sz="3000" b="1" dirty="0"/>
              <a:t> </a:t>
            </a:r>
            <a:r>
              <a:rPr lang="ru-RU" sz="3000" dirty="0"/>
              <a:t>воспитанники подготовительной группы детского сада МБДОУ №44 г. Красноярска.</a:t>
            </a:r>
            <a:endParaRPr lang="ru-RU" sz="3000" dirty="0"/>
          </a:p>
          <a:p>
            <a:r>
              <a:rPr lang="ru-RU" sz="3000" b="1" dirty="0"/>
              <a:t>Сроки реализации:</a:t>
            </a:r>
            <a:r>
              <a:rPr lang="ru-RU" sz="3000" dirty="0"/>
              <a:t> 27.11.2019 г. - 30.12.2019 г.</a:t>
            </a:r>
            <a:endParaRPr lang="ru-RU" sz="3000" dirty="0"/>
          </a:p>
          <a:p>
            <a:r>
              <a:rPr lang="ru-RU" sz="3000" b="1" dirty="0"/>
              <a:t>Продукт проекта: </a:t>
            </a:r>
            <a:r>
              <a:rPr lang="ru-RU" sz="3000" dirty="0"/>
              <a:t>сказка, самостоятельно придуманная воспитанниками. </a:t>
            </a:r>
            <a:endParaRPr lang="ru-RU" sz="3000" dirty="0"/>
          </a:p>
          <a:p>
            <a:pPr marL="0" indent="0">
              <a:buNone/>
            </a:pPr>
            <a:endParaRPr lang="ru-RU" sz="3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5F32-C20A-4559-9E81-D4053261441B}" type="slidenum">
              <a:rPr lang="ru-RU" smtClean="0"/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5F32-C20A-4559-9E81-D4053261441B}" type="slidenum">
              <a:rPr lang="ru-RU" smtClean="0"/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88490" y="332656"/>
            <a:ext cx="7756263" cy="105425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Календарный план проекта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79512" y="2204864"/>
          <a:ext cx="8784975" cy="4267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6995"/>
                <a:gridCol w="1756995"/>
                <a:gridCol w="1756995"/>
                <a:gridCol w="1756995"/>
                <a:gridCol w="1756995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Дни недели</a:t>
                      </a:r>
                      <a:endParaRPr lang="ru-RU" sz="1000" dirty="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Совместная деятельность детей и взрослых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Самостоятельная деятельность детей в подготовленной среде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Взаимодействие с родителями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</a:tr>
              <a:tr h="348705">
                <a:tc vMerge="1"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Организованная образовательная деятельность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(групповая, подгрупповая, индивидуальная)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Организованная образовательная деятельность в режимных процессах</a:t>
                      </a:r>
                      <a:endParaRPr lang="ru-RU" sz="1000" dirty="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 vMerge="1">
                  <a:tcPr/>
                </a:tc>
                <a:tc vMerge="1">
                  <a:tcPr/>
                </a:tc>
              </a:tr>
              <a:tr h="81364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Понедельник</a:t>
                      </a:r>
                      <a:endParaRPr lang="ru-RU" sz="100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1. Познакомить детей с понятием «творчество»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2. Знакомство детей с различными литературными жанрами: сказкой, рассказом, былиной. 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1. Чтение сказок из сборника русских народных сказок перед сном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2. Предложение детям поделиться своими впечатлениями от любимых прочитанных книг перед сном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3. Предложить детям описать обед во время приема пищи, используя различные сравнения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1. Приобщение детей к самостоятельному литературному творчеству через игру «Рифма»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3. Составление сказки «Слоненок в джунглях» с использованием игрушек-зверей и наводящих вопросов педагога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Предложить родителям рассказать ребенку о своем любимом литературном произведении, пояснить, почему оно любимое. Рассказать о том, когда и при каких обстоятельствах родители познакомились с ним.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</a:tr>
              <a:tr h="87176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Вторник</a:t>
                      </a:r>
                      <a:endParaRPr lang="ru-RU" sz="100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1. Рассказ о любимых сказочных героях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2. Рассказ детям, как придумать героя разными способами: а) преуменьшение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(мальчик с пальчик, Дюймовочка, гном); б) преувеличение (великан, богатырь); в)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комбинирование (русалка -женщина-рыба, кентавр - мужчина-лошадь).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1. Чтение сказок из сборника русских народных сказок перед сном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2. Предложить детям придумать героев, которые жили бы в их группе (описать их повадки, внешность, определить, почему им было бы комфортно здесь)</a:t>
                      </a:r>
                      <a:endParaRPr lang="ru-RU" sz="1000" dirty="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1. Игра «Путаница»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2. Рассматривание героев сказок на иллюстрациях, в скульптурном изображении,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поделках из бумаги и т. д.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Задание на дом рассказать: о придуманном герое по плану: а) какая внешность; б)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как одет; в) какой голос; г) где он живет. Д/3 сделать запись со слов ребенка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описанного им сказочного героя, помочь сделать ребенку аппликацию или рисунок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героя</a:t>
                      </a:r>
                      <a:endParaRPr lang="ru-RU" sz="1000" dirty="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5F32-C20A-4559-9E81-D4053261441B}" type="slidenum">
              <a:rPr lang="ru-RU" smtClean="0"/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142502"/>
            <a:ext cx="9144000" cy="105425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Календарный план проекта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0" y="1422672"/>
          <a:ext cx="8856985" cy="52466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4098"/>
                <a:gridCol w="2088232"/>
                <a:gridCol w="2361861"/>
                <a:gridCol w="1771397"/>
                <a:gridCol w="1771397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Дни недели</a:t>
                      </a:r>
                      <a:endParaRPr lang="ru-RU" sz="1000" dirty="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Совместная деятельность детей и взрослых</a:t>
                      </a:r>
                      <a:endParaRPr lang="ru-RU" sz="1000" dirty="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Самостоятельная деятельность детей в подготовленной среде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Взаимодействие с родителями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</a:tr>
              <a:tr h="360550">
                <a:tc vMerge="1"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Организованная образовательная деятельность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(групповая, подгрупповая, индивидуальная)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Организованная образовательная деятельность в режимных процессах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 vMerge="1">
                  <a:tcPr/>
                </a:tc>
                <a:tc vMerge="1">
                  <a:tcPr/>
                </a:tc>
              </a:tr>
              <a:tr h="8412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Среда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1. Демонстрация обложек известных сказок, как называются эти сказки? Чтение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сказки «Гуси – Лебеди», беседа по прочитанному (кто здесь герои, не </a:t>
                      </a:r>
                      <a:r>
                        <a:rPr lang="ru-RU" sz="1000" dirty="0" smtClean="0">
                          <a:effectLst/>
                        </a:rPr>
                        <a:t>только Аленушка</a:t>
                      </a:r>
                      <a:r>
                        <a:rPr lang="ru-RU" sz="1000" dirty="0">
                          <a:effectLst/>
                        </a:rPr>
                        <a:t>, но и яблонька, речка, природа помогает, и она отказывает в помощи.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Почему?). </a:t>
                      </a:r>
                      <a:endParaRPr lang="ru-RU" sz="1000" dirty="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1.Чтение сказок из сборника русских народных сказок перед сном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2. На прогулке предложить детям посмотреть на окружающую природу, предложить описать природу, подумать, каким волшебством она могла бы обладать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1. Предложить инсценировать детям сказку «Теремок», упражнять детей в ведении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диалога между героями, голосом передавая характерные особенности каждого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2. Игра «Биография слова»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3. Игра «Фразеологический зверинец»</a:t>
                      </a:r>
                      <a:endParaRPr lang="ru-RU" sz="1000" dirty="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Записать со слов ребенка описание сказочной природы, которая помогает или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вредит человеку, и помочь сделать рисунок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</a:tr>
              <a:tr h="10816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Четверг</a:t>
                      </a:r>
                      <a:endParaRPr lang="ru-RU" sz="1000" dirty="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1. Обсуждение сказок, в которых есть волшебные предметы (ковер-самолет, скатерть-самобранка, шапка-невидимка, волшебная палочка, сапоги скороходы)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1. Чтение сказок из сборника русских народных сказок перед сном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2. Во время сборов на прогулку описать предметы одежды как волшебные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3. В ходе режимных моментов предлагать детям вспомнить, в каком произведении фигурировал тот или иной предмет (например, сапоги у кота в сапогах, шапка-невидимка, волшебные карандаши)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1. Игра «Волшебный предмет»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2. Нарисовать волшебные предметы (придуманные самостоятельно или из сказок)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Родителям записать со слов ребенка описание волшебной вещи, помочь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изобразить ее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</a:tr>
              <a:tr h="6009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Пятница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1. Предложить детям сочинить сказку самостоятельно, в которой бы были главные герои, их помощники-животные или растения и сказочные предметы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1. Чтение сказок из сборника русских народных сказок перед сном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2. В ходе режимных моментов предлагать детям темы для рассказов, самому педагогу придумывать небольшие сказки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1. Коллективный рисунок по придуманной сказке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2. Предложить детям инсценировать придуманную сказку</a:t>
                      </a:r>
                      <a:endParaRPr lang="ru-RU" sz="100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Предложить родителям совместно с детьми сочинить сказки и красиво оформить их для выставки детских сказок</a:t>
                      </a:r>
                      <a:endParaRPr lang="ru-RU" sz="1000" dirty="0">
                        <a:effectLst/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7687" marR="17687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5F32-C20A-4559-9E81-D4053261441B}" type="slidenum">
              <a:rPr lang="ru-RU" smtClean="0"/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Экскурсия в краевую детскую библиотеку</a:t>
            </a:r>
            <a:endParaRPr lang="ru-RU" dirty="0"/>
          </a:p>
        </p:txBody>
      </p:sp>
      <p:pic>
        <p:nvPicPr>
          <p:cNvPr id="5122" name="Picture 2" descr="http://pdb-dou.ucoz.ru/_nw/0/49353719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17942">
            <a:off x="539552" y="2636912"/>
            <a:ext cx="3977680" cy="2983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pdb-dou.ucoz.ru/_nw/0/3034191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11" t="32359"/>
          <a:stretch>
            <a:fillRect/>
          </a:stretch>
        </p:blipFill>
        <p:spPr bwMode="auto">
          <a:xfrm rot="869391">
            <a:off x="4072363" y="2826718"/>
            <a:ext cx="4774350" cy="2983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0</TotalTime>
  <Words>6373</Words>
  <Application>WPS Presentation</Application>
  <PresentationFormat>Экран (4:3)</PresentationFormat>
  <Paragraphs>191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SimSun</vt:lpstr>
      <vt:lpstr>Wingdings</vt:lpstr>
      <vt:lpstr>Calibri</vt:lpstr>
      <vt:lpstr>Times New Roman</vt:lpstr>
      <vt:lpstr>Microsoft YaHei</vt:lpstr>
      <vt:lpstr>Arial Unicode MS</vt:lpstr>
      <vt:lpstr>Book Antiqua</vt:lpstr>
      <vt:lpstr>Times New Roman</vt:lpstr>
      <vt:lpstr>Твердый переплет</vt:lpstr>
      <vt:lpstr>Образовательный  ПРОЕКТ «Придумаем сказку сами»</vt:lpstr>
      <vt:lpstr>PowerPoint 演示文稿</vt:lpstr>
      <vt:lpstr>Цель проекта</vt:lpstr>
      <vt:lpstr>PowerPoint 演示文稿</vt:lpstr>
      <vt:lpstr>Планируемые результаты</vt:lpstr>
      <vt:lpstr>Участники, сроки реализации и продукт проекта</vt:lpstr>
      <vt:lpstr>Календарный план проекта</vt:lpstr>
      <vt:lpstr>Календарный план проекта</vt:lpstr>
      <vt:lpstr>Экскурсия в краевую детскую библиотеку</vt:lpstr>
      <vt:lpstr>Герои придуманной сказки, нарисованные воспитанниками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Образовательный ПРОЕКТ «ЗИМНИЕ ЗАБАВЫ»</dc:title>
  <dc:creator>Маша</dc:creator>
  <cp:lastModifiedBy>Хозяин</cp:lastModifiedBy>
  <cp:revision>14</cp:revision>
  <dcterms:created xsi:type="dcterms:W3CDTF">2018-01-12T16:52:00Z</dcterms:created>
  <dcterms:modified xsi:type="dcterms:W3CDTF">2023-02-09T08:24:15Z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FAD4958D767047CDBE1FFD36A72B038A</vt:lpwstr>
  </property>
  <property fmtid="{D5CDD505-2E9C-101B-9397-08002B2CF9AE}" pid="3" name="KSOProductBuildVer">
    <vt:lpwstr>1049-11.2.0.11440</vt:lpwstr>
  </property>
</Properties>
</file>