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54" d="100"/>
          <a:sy n="54" d="100"/>
        </p:scale>
        <p:origin x="-1836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2576" y="0"/>
            <a:ext cx="11449272" cy="1143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5373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64">
        <p:fade/>
      </p:transition>
    </mc:Choice>
    <mc:Fallback>
      <p:transition spd="med" advTm="206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80512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1093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61534">
        <p14:ripple/>
      </p:transition>
    </mc:Choice>
    <mc:Fallback>
      <p:transition spd="slow" advTm="6153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82138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60489">
        <p:blinds dir="vert"/>
      </p:transition>
    </mc:Choice>
    <mc:Fallback>
      <p:transition spd="slow" advTm="60489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556776" cy="8181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7636696"/>
      </p:ext>
    </p:extLst>
  </p:cSld>
  <p:clrMapOvr>
    <a:masterClrMapping/>
  </p:clrMapOvr>
  <p:transition spd="slow" advClick="0" advTm="60000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46854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4146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61000">
        <p:split orient="vert"/>
      </p:transition>
    </mc:Choice>
    <mc:Fallback>
      <p:transition spd="slow" advTm="61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8" y="5118"/>
            <a:ext cx="9522514" cy="6852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3528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60814">
        <p14:reveal/>
      </p:transition>
    </mc:Choice>
    <mc:Fallback>
      <p:transition spd="slow" advTm="6081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6" y="-5898"/>
            <a:ext cx="11411744" cy="7132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3549591"/>
      </p:ext>
    </p:extLst>
  </p:cSld>
  <p:clrMapOvr>
    <a:masterClrMapping/>
  </p:clrMapOvr>
  <p:transition spd="slow" advTm="60819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9" y="-32502"/>
            <a:ext cx="10101137" cy="6890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3012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61000">
        <p:circle/>
      </p:transition>
    </mc:Choice>
    <mc:Fallback>
      <p:transition spd="slow" advTm="61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3974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61265">
        <p14:flash/>
      </p:transition>
    </mc:Choice>
    <mc:Fallback>
      <p:transition spd="slow" advTm="6126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71" y="2677"/>
            <a:ext cx="9147571" cy="685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3091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60963">
        <p:split orient="vert"/>
      </p:transition>
    </mc:Choice>
    <mc:Fallback>
      <p:transition spd="slow" advTm="60963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71" y="0"/>
            <a:ext cx="915114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2148145"/>
      </p:ext>
    </p:extLst>
  </p:cSld>
  <p:clrMapOvr>
    <a:masterClrMapping/>
  </p:clrMapOvr>
  <p:transition spd="slow" advTm="60843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</dc:creator>
  <cp:lastModifiedBy>Лена</cp:lastModifiedBy>
  <cp:revision>5</cp:revision>
  <dcterms:created xsi:type="dcterms:W3CDTF">2017-10-30T16:36:05Z</dcterms:created>
  <dcterms:modified xsi:type="dcterms:W3CDTF">2017-10-30T17:30:03Z</dcterms:modified>
</cp:coreProperties>
</file>