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  <p:sldId id="256" r:id="rId4"/>
    <p:sldId id="257" r:id="rId5"/>
    <p:sldId id="258" r:id="rId6"/>
    <p:sldId id="260" r:id="rId7"/>
    <p:sldId id="262" r:id="rId8"/>
    <p:sldId id="263" r:id="rId9"/>
    <p:sldId id="264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4581128"/>
            <a:ext cx="2088232" cy="1008112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Разработчик: </a:t>
            </a:r>
          </a:p>
          <a:p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Шашко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Наталья Михайловна, старший воспитатель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8655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совет на тему: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«Физкультурно-оздоровительная работа в МКДОУ детском саду «Теремок» в контексте ФГОС ДО»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40024" y="557064"/>
            <a:ext cx="64008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детский сад «Теремок»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532312" y="5805264"/>
            <a:ext cx="201622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с. Родино 2023 год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20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7"/>
            <a:ext cx="7560840" cy="3438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675"/>
              </a:spcAft>
            </a:pPr>
            <a:r>
              <a:rPr lang="ru-RU" sz="2400" b="1" i="1" dirty="0">
                <a:latin typeface="Times New Roman"/>
                <a:ea typeface="Times New Roman"/>
                <a:cs typeface="Times New Roman"/>
              </a:rPr>
              <a:t>«Физическая культура должна обеспечить осознанное отношение детей к собственному организму, выработать умение щадить здоровье, укреплять его правильным режимом труда. Отдыха, питания, гимнастикой и спортом. Закаливать физические и нервные силы, предупреждать заболевание</a:t>
            </a:r>
            <a:r>
              <a:rPr lang="ru-RU" sz="2400" b="1" i="1" dirty="0" smtClean="0">
                <a:latin typeface="Times New Roman"/>
                <a:ea typeface="Times New Roman"/>
                <a:cs typeface="Times New Roman"/>
              </a:rPr>
              <a:t>…»</a:t>
            </a:r>
            <a:r>
              <a:rPr lang="ru-RU" sz="2400" b="1" dirty="0">
                <a:latin typeface="Times New Roman"/>
                <a:ea typeface="Times New Roman"/>
              </a:rPr>
              <a:t> 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pPr algn="r">
              <a:lnSpc>
                <a:spcPct val="115000"/>
              </a:lnSpc>
              <a:spcAft>
                <a:spcPts val="675"/>
              </a:spcAft>
            </a:pPr>
            <a:r>
              <a:rPr lang="ru-RU" sz="1600" b="1" i="1" dirty="0" smtClean="0">
                <a:latin typeface="Times New Roman"/>
                <a:ea typeface="Times New Roman"/>
              </a:rPr>
              <a:t>Сухомлинский </a:t>
            </a:r>
            <a:r>
              <a:rPr lang="ru-RU" sz="1600" b="1" i="1" dirty="0">
                <a:latin typeface="Times New Roman"/>
                <a:ea typeface="Times New Roman"/>
              </a:rPr>
              <a:t>В.А</a:t>
            </a:r>
            <a:r>
              <a:rPr lang="ru-RU" sz="1600" b="1" i="1" dirty="0" smtClean="0">
                <a:latin typeface="Times New Roman"/>
                <a:ea typeface="Times New Roman"/>
              </a:rPr>
              <a:t>. </a:t>
            </a:r>
            <a:endParaRPr lang="ru-RU" sz="1600" b="1" i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9498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0608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310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980728"/>
            <a:ext cx="7848872" cy="4020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</a:pPr>
            <a:r>
              <a:rPr lang="ru-RU" sz="3200" b="1" i="1" dirty="0">
                <a:latin typeface="Times New Roman"/>
                <a:ea typeface="Times New Roman"/>
                <a:cs typeface="Times New Roman"/>
              </a:rPr>
              <a:t>«Забота о здоровье – это важнейший труд воспитателя.</a:t>
            </a:r>
            <a:br>
              <a:rPr lang="ru-RU" sz="3200" b="1" i="1" dirty="0">
                <a:latin typeface="Times New Roman"/>
                <a:ea typeface="Times New Roman"/>
                <a:cs typeface="Times New Roman"/>
              </a:rPr>
            </a:br>
            <a:r>
              <a:rPr lang="ru-RU" sz="3200" b="1" i="1" dirty="0">
                <a:latin typeface="Times New Roman"/>
                <a:ea typeface="Times New Roman"/>
                <a:cs typeface="Times New Roman"/>
              </a:rPr>
              <a:t>От жизнедеятельности, бодрости детей зависит их духовная жизнь,</a:t>
            </a:r>
            <a:br>
              <a:rPr lang="ru-RU" sz="3200" b="1" i="1" dirty="0">
                <a:latin typeface="Times New Roman"/>
                <a:ea typeface="Times New Roman"/>
                <a:cs typeface="Times New Roman"/>
              </a:rPr>
            </a:br>
            <a:r>
              <a:rPr lang="ru-RU" sz="3200" b="1" i="1" dirty="0">
                <a:latin typeface="Times New Roman"/>
                <a:ea typeface="Times New Roman"/>
                <a:cs typeface="Times New Roman"/>
              </a:rPr>
              <a:t>мировоззрение, умственное развитие, прочность знаний, вера в свои силы …»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1" dirty="0">
                <a:latin typeface="Times New Roman"/>
                <a:ea typeface="Times New Roman"/>
                <a:cs typeface="Times New Roman"/>
              </a:rPr>
            </a:br>
            <a:r>
              <a:rPr lang="ru-RU" sz="3200" b="1" i="1" dirty="0">
                <a:latin typeface="Times New Roman"/>
                <a:ea typeface="Times New Roman"/>
                <a:cs typeface="Times New Roman"/>
              </a:rPr>
              <a:t>В.А. Сухомлинский</a:t>
            </a:r>
            <a:endParaRPr lang="ru-RU" sz="32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4109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:\педсовет физкультура\e7793313c379696fcb243a232e59c943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21" y="-47044"/>
            <a:ext cx="9175443" cy="6881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18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:\педсовет физкультура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57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:\педсовет физкультура\картин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3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36713"/>
            <a:ext cx="6912768" cy="3995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</a:pPr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Средства </a:t>
            </a: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физического </a:t>
            </a:r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воспитания: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Гигиенические факторы: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режим дня, занятий, сна, питания, гигиена одежды, обуви, уборка групповых комнат и зала, физкультурных пособий.</a:t>
            </a: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Естественные силы природы: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солнце, воздух и вода.</a:t>
            </a: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Физические упражнения.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Полноценное физическое воспитание достигается при комплексном применении всех средств, т.к. каждое из них влияет на организм. </a:t>
            </a:r>
            <a:endParaRPr lang="ru-RU" sz="20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564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4"/>
            <a:ext cx="7488832" cy="4633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Методы физического воспитания: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Метод строго регламентированного упражнения (техника движений, порядок повторений), точное количество упражнений, нормирование интервалов нагрузки и отдыха (прыжки в чередовании с ходьбой). Использование пособий, тренажеров на занятиях.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Игровой метод (сюжетные и несюжетные, а также спортивные игры).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Соревновательный метод. Способствует практическому освоению действий физических упражнений («кто быстрее принесет флажок», «кто дальше бросит мяч»).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Метод круговой тренировки, заключается в том, что ребенок передвигается по заданному кругу, выполняя определенные упражнения, позволяющие воздействовать на все группы мышц.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80843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908719"/>
            <a:ext cx="5976664" cy="445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Методы обучения, способствующие усвоению ребенком двигательного опыта: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Информационно-рецептивный, выражается во взаимодействии педагога и ребенка. Педагог – доносит знания, а ребенок – их осознает и запоминает.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Репродуктивный метод, педагог придумывает систему упражнений, направленных на воспроизведение известных ребенку действий, которые сформировались. Данный метод позволяет использовать по образцу.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Метод проблемного обучения, в основе которого лежат законы развития мышления (имитация, сюжетные подвижные игры).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5648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560840" cy="5449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Способы организации детей на занятии: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Фронтальный, все дети выполняют одно и то же упражнение.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Групповой способ, при этом дети делятся на подгруппы, ( например: одна группа: закрепляет ловлю мячей, а другая – отрабатывает метание мяча, а затем группы меняют упражнения. Используется, если есть еще один воспитатель.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Поточный «станционный» способ, заключается в выполнении одного и того же упражнения по очереди, беспрерывным потоком (старшая и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подгот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группы)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Посменный, когда дети выполняют одно движение сменами (одновременно 3-4 человека), упражнение в равновесии на четырех пособиях, спрыгивание со скамейки и лазания.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675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Индивидуальный способ, когда ребенок самостоятельно выполняет полученное задание от педагога и выполняет его.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269238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156</TotalTime>
  <Words>443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Педагогический совет на тему: «Физкультурно-оздоровительная работа в МКДОУ детском саду «Теремок» в контексте ФГОС ДО»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 на тему: «Физкультурно-оздоровительная работа в МКДОУ детском саду «Теремок» в контексте ФГОС ДО»</dc:title>
  <dc:creator>Администратор</dc:creator>
  <cp:lastModifiedBy>НАТАЛЬЯ</cp:lastModifiedBy>
  <cp:revision>10</cp:revision>
  <dcterms:created xsi:type="dcterms:W3CDTF">2023-01-25T13:09:44Z</dcterms:created>
  <dcterms:modified xsi:type="dcterms:W3CDTF">2023-02-06T03:11:14Z</dcterms:modified>
</cp:coreProperties>
</file>