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33" r:id="rId2"/>
    <p:sldId id="327" r:id="rId3"/>
    <p:sldId id="334" r:id="rId4"/>
    <p:sldId id="335" r:id="rId5"/>
    <p:sldId id="347" r:id="rId6"/>
    <p:sldId id="336" r:id="rId7"/>
    <p:sldId id="352" r:id="rId8"/>
    <p:sldId id="35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009"/>
    <a:srgbClr val="078B0A"/>
    <a:srgbClr val="777777"/>
    <a:srgbClr val="000000"/>
    <a:srgbClr val="B2B2B2"/>
    <a:srgbClr val="C0C0C0"/>
    <a:srgbClr val="DDDDDD"/>
    <a:srgbClr val="0099CC"/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69" d="100"/>
          <a:sy n="69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8861B-F5D3-4B99-B624-2FEA2BCEE1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20" name="Picture 24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21" name="Picture 25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4" cstate="print"/>
          <a:srcRect r="8662"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5" cstate="print"/>
          <a:srcRect r="1010"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pic>
        <p:nvPicPr>
          <p:cNvPr id="4122" name="Picture 26" descr="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0EF126-118E-411E-84CC-02F49FB36B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L/O/G/O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1C3A6-9E7B-474C-817A-C4EEE15DE9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FA8DDB-1097-490E-A587-F636C2D241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2ACF56A4-1617-4723-BF39-90B83F1889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1885A71B-D068-4490-9DD2-C43DEA61BD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36AE5C4A-D1C4-4B57-B0FA-195EEA6CF2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363755-5B14-47D0-95C5-2EAA06159D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3B85EE-7274-4A76-AD78-0D4401A289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7959B5-8052-4652-886E-33090B6C64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F86498-8262-427B-A18F-801B5CE090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898162-F841-4B28-ADB0-07997DC3CA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1C07C-1826-46B3-87E7-6070590BB5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CB7041-CF51-4C6B-B69A-BE00BD43BE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7F5A36-561C-4E52-BEC0-AA80B50EE2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50" name="Picture 26" descr="0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9E1DFDD-8088-433E-8D68-EF8C8AA5711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8" cstate="print"/>
          <a:srcRect r="1010"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07634"/>
            <a:ext cx="7772400" cy="1362075"/>
          </a:xfrm>
        </p:spPr>
        <p:txBody>
          <a:bodyPr/>
          <a:lstStyle/>
          <a:p>
            <a:r>
              <a:rPr lang="ru-RU" sz="3500" dirty="0" smtClean="0">
                <a:latin typeface="+mn-lt"/>
              </a:rPr>
              <a:t>Педагогическая копилка</a:t>
            </a:r>
            <a:endParaRPr lang="en-US" sz="3500" dirty="0">
              <a:latin typeface="+mn-lt"/>
            </a:endParaRP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CE9E7620-9677-4CC8-8C04-4185795F5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928813"/>
            <a:ext cx="7772400" cy="1500187"/>
          </a:xfrm>
        </p:spPr>
        <p:txBody>
          <a:bodyPr/>
          <a:lstStyle/>
          <a:p>
            <a:r>
              <a:rPr lang="ru-RU" sz="5000" b="1" i="1" dirty="0"/>
              <a:t>Раздел 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B34FB7-3268-47F7-9601-2F858978DA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05064"/>
            <a:ext cx="3317773" cy="240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Конспекты НОД</a:t>
            </a:r>
            <a:endParaRPr lang="ru-RU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4549" y="1585972"/>
            <a:ext cx="8354415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Прогулка в Фиолетовый лес"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-"Теремок"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-"Зимушка- зима"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-"Путешествие в Фиолетовый лес"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-"Знаем, любим сказки!"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-"Как дикие звери зимуют"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-"Спешим на помощь жителям Фиолетового леса"</a:t>
            </a:r>
          </a:p>
          <a:p>
            <a:pPr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-"Путешествие на кораблике Плюх- плюх в поисках золотой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рыбки«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«Чистые берега»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«Поможем пчелке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Жуже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Викторина по экологическому воспитанию «Путешествие в природу»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106" y="1513614"/>
            <a:ext cx="3152858" cy="3152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63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Презентации и проекты для детей</a:t>
            </a:r>
            <a:endParaRPr lang="ru-RU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1679" y="1572683"/>
            <a:ext cx="83544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"Этот загадочный космос!"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-Проект(презентация) "Здравствуй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осень!"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 "По безопасной дороге от детского сада до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школы«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-Проект «Огород на подоконнике»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-Презентация «Крымская весна»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772" y="4601358"/>
            <a:ext cx="2774708" cy="199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5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с родителями</a:t>
            </a:r>
            <a:endParaRPr lang="ru-RU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428081"/>
            <a:ext cx="8640960" cy="525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-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Родительское собрание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"В гостях у сказки"  по развивающим играм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В.В.Воскобовича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Консультации: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"Всестороннее развитие личности ребенка через использование игр В. В.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"Использование игр В.В.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математическом развитии детей"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"Развивающие игры  В.В.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Воскобовича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для родителей"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"Безопасность в Новый год"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"Осторожно- гололед!"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Адаптация ребенка к дошкольному учреждению"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-"Основные факторы, способствующие укреплению и сохранению здоровья дошкольников  в домашних условиях и условиях детского сада"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-"Задачи воспитания и обучения детей старшего дошкольного возраста  с ЗПР"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«Профилактика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гриппа и ОРВИ у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детей»</a:t>
            </a:r>
          </a:p>
        </p:txBody>
      </p:sp>
    </p:spTree>
    <p:extLst>
      <p:ext uri="{BB962C8B-B14F-4D97-AF65-F5344CB8AC3E}">
        <p14:creationId xmlns:p14="http://schemas.microsoft.com/office/powerpoint/2010/main" val="3587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Работа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«Капризы и упрямство»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«Учим ребенка общаться»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«Артикуляционная гимнастика как основа правильного произношения»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«Профилактика речевых нарушений у детей дошкольного возраста»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«Развитие фонематического слуха. С чего начинать?»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«Трудовое воспитание в семье»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«Воспитание заботливого отношения к окружающим»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«Влияние семейного воспитания на развитие ребенка»</a:t>
            </a:r>
          </a:p>
          <a:p>
            <a:pPr>
              <a:buNone/>
            </a:pPr>
            <a:endParaRPr lang="ru-RU" sz="18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Буклеты для родителей: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«2апреля-  Всемирный день распространения информации о проблеме аутизма»</a:t>
            </a:r>
          </a:p>
          <a:p>
            <a:pPr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«Речевое развитие детей средствами игровой технологии «Сказочные лабиринты игры» В. В. Воскобовича»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178" y="-22270"/>
            <a:ext cx="1214822" cy="11916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с родителями</a:t>
            </a:r>
            <a:endParaRPr lang="ru-RU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" y="1577588"/>
            <a:ext cx="8640960" cy="255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для родителей по взаимодействию с детьми с ЗПР"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"Возрастные особенности детей 5-6 лет"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"С пальчиками играем- речь развиваем"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"Возможности "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Игровизора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 не имеют границ"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4"/>
          <a:stretch/>
        </p:blipFill>
        <p:spPr>
          <a:xfrm>
            <a:off x="5724127" y="3820431"/>
            <a:ext cx="3168353" cy="288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7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Работа с родителями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sz="1800" dirty="0" smtClean="0">
                <a:solidFill>
                  <a:srgbClr val="067009"/>
                </a:solidFill>
              </a:rPr>
              <a:t>Конкурс</a:t>
            </a:r>
            <a:r>
              <a:rPr lang="ru-RU" sz="1800" b="0" dirty="0" smtClean="0">
                <a:solidFill>
                  <a:srgbClr val="067009"/>
                </a:solidFill>
              </a:rPr>
              <a:t> </a:t>
            </a:r>
            <a:r>
              <a:rPr lang="ru-RU" sz="1800" dirty="0" smtClean="0">
                <a:solidFill>
                  <a:srgbClr val="067009"/>
                </a:solidFill>
              </a:rPr>
              <a:t>рисунков</a:t>
            </a:r>
            <a:br>
              <a:rPr lang="ru-RU" sz="1800" dirty="0" smtClean="0">
                <a:solidFill>
                  <a:srgbClr val="067009"/>
                </a:solidFill>
              </a:rPr>
            </a:br>
            <a:r>
              <a:rPr lang="ru-RU" sz="1800" dirty="0" smtClean="0">
                <a:solidFill>
                  <a:srgbClr val="067009"/>
                </a:solidFill>
              </a:rPr>
              <a:t>                     «Там, где живут мечты» </a:t>
            </a:r>
            <a:r>
              <a:rPr lang="ru-RU" sz="1800" b="0" dirty="0" smtClean="0">
                <a:solidFill>
                  <a:srgbClr val="067009"/>
                </a:solidFill>
              </a:rPr>
              <a:t/>
            </a:r>
            <a:br>
              <a:rPr lang="ru-RU" sz="1800" b="0" dirty="0" smtClean="0">
                <a:solidFill>
                  <a:srgbClr val="067009"/>
                </a:solidFill>
              </a:rPr>
            </a:br>
            <a:r>
              <a:rPr lang="ru-RU" sz="2000" dirty="0" smtClean="0"/>
              <a:t>                   </a:t>
            </a:r>
            <a:endParaRPr lang="ru-RU" sz="20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051720" y="1700808"/>
            <a:ext cx="4608512" cy="216024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SzPct val="90000"/>
              <a:buNone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2050" name="Picture 2" descr="C:\Users\Наталья\Desktop\сайт\Для детей\IMG-20230121-WA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861048"/>
            <a:ext cx="2232248" cy="2564904"/>
          </a:xfrm>
          <a:prstGeom prst="rect">
            <a:avLst/>
          </a:prstGeom>
          <a:noFill/>
        </p:spPr>
      </p:pic>
      <p:pic>
        <p:nvPicPr>
          <p:cNvPr id="2051" name="Picture 3" descr="F:\фото группы поделок и рисунков\фото группы поделок и рисунков\20150126_0752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484784"/>
            <a:ext cx="1710508" cy="2843442"/>
          </a:xfrm>
          <a:prstGeom prst="rect">
            <a:avLst/>
          </a:prstGeom>
          <a:noFill/>
        </p:spPr>
      </p:pic>
      <p:pic>
        <p:nvPicPr>
          <p:cNvPr id="2052" name="Picture 4" descr="F:\фото группы поделок и рисунков\фото группы поделок и рисунков\20150303_1500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412776"/>
            <a:ext cx="1907704" cy="3171249"/>
          </a:xfrm>
          <a:prstGeom prst="rect">
            <a:avLst/>
          </a:prstGeom>
          <a:noFill/>
        </p:spPr>
      </p:pic>
      <p:pic>
        <p:nvPicPr>
          <p:cNvPr id="2053" name="Picture 5" descr="F:\работы родителей\20150303_1458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140968"/>
            <a:ext cx="1732692" cy="288032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55576" y="1484784"/>
            <a:ext cx="5283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  <a:r>
              <a:rPr lang="ru-RU" b="1" dirty="0" smtClean="0">
                <a:solidFill>
                  <a:srgbClr val="067009"/>
                </a:solidFill>
              </a:rPr>
              <a:t>Конкурс рисунков по ПДД</a:t>
            </a:r>
            <a:endParaRPr lang="ru-RU" b="1" dirty="0">
              <a:solidFill>
                <a:srgbClr val="06700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1846660"/>
            <a:ext cx="5580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67009"/>
                </a:solidFill>
              </a:rPr>
              <a:t>                      Конкурс поделок</a:t>
            </a:r>
            <a:br>
              <a:rPr lang="ru-RU" dirty="0" smtClean="0">
                <a:solidFill>
                  <a:srgbClr val="067009"/>
                </a:solidFill>
              </a:rPr>
            </a:br>
            <a:r>
              <a:rPr lang="ru-RU" dirty="0" smtClean="0">
                <a:solidFill>
                  <a:srgbClr val="067009"/>
                </a:solidFill>
              </a:rPr>
              <a:t>                     «Парад снеговиков» </a:t>
            </a:r>
            <a:br>
              <a:rPr lang="ru-RU" dirty="0" smtClean="0">
                <a:solidFill>
                  <a:srgbClr val="067009"/>
                </a:solidFill>
              </a:rPr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6804248" y="4746338"/>
            <a:ext cx="2339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67009"/>
                </a:solidFill>
              </a:rPr>
              <a:t>  Выставка военной техники</a:t>
            </a:r>
            <a:br>
              <a:rPr lang="ru-RU" dirty="0" smtClean="0">
                <a:solidFill>
                  <a:srgbClr val="067009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17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с родителями</a:t>
            </a:r>
            <a:endParaRPr lang="ru-RU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003232" cy="5019675"/>
          </a:xfrm>
        </p:spPr>
        <p:txBody>
          <a:bodyPr/>
          <a:lstStyle/>
          <a:p>
            <a:pPr>
              <a:lnSpc>
                <a:spcPct val="150000"/>
              </a:lnSpc>
              <a:buSzPct val="90000"/>
            </a:pPr>
            <a:r>
              <a:rPr lang="ru-RU" sz="2400" dirty="0" smtClean="0">
                <a:solidFill>
                  <a:srgbClr val="067009"/>
                </a:solidFill>
              </a:rPr>
              <a:t>Конкурс под</a:t>
            </a:r>
            <a:r>
              <a:rPr lang="ru-RU" sz="1050" dirty="0" smtClean="0">
                <a:solidFill>
                  <a:srgbClr val="067009"/>
                </a:solidFill>
              </a:rPr>
              <a:t>                      </a:t>
            </a: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67009"/>
                </a:solidFill>
              </a:rPr>
              <a:t>Конкурс  рисунков </a:t>
            </a:r>
          </a:p>
          <a:p>
            <a:pPr>
              <a:buNone/>
            </a:pPr>
            <a:r>
              <a:rPr lang="ru-RU" sz="1800" dirty="0" smtClean="0">
                <a:solidFill>
                  <a:srgbClr val="067009"/>
                </a:solidFill>
              </a:rPr>
              <a:t>«Здоровый образ жизни»</a:t>
            </a:r>
            <a:br>
              <a:rPr lang="ru-RU" sz="1800" dirty="0" smtClean="0">
                <a:solidFill>
                  <a:srgbClr val="067009"/>
                </a:solidFill>
              </a:rPr>
            </a:br>
            <a:endParaRPr lang="ru-RU" sz="180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endParaRPr lang="ru-RU" sz="1050" dirty="0" smtClean="0">
              <a:solidFill>
                <a:srgbClr val="067009"/>
              </a:solidFill>
            </a:endParaRPr>
          </a:p>
          <a:p>
            <a:pPr>
              <a:lnSpc>
                <a:spcPct val="150000"/>
              </a:lnSpc>
              <a:buSzPct val="90000"/>
            </a:pPr>
            <a:r>
              <a:rPr lang="ru-RU" sz="1050" dirty="0" smtClean="0">
                <a:solidFill>
                  <a:srgbClr val="067009"/>
                </a:solidFill>
              </a:rPr>
              <a:t> </a:t>
            </a:r>
            <a:r>
              <a:rPr lang="ru-RU" sz="2400" dirty="0" smtClean="0">
                <a:solidFill>
                  <a:srgbClr val="067009"/>
                </a:solidFill>
              </a:rPr>
              <a:t/>
            </a:r>
            <a:br>
              <a:rPr lang="ru-RU" sz="2400" dirty="0" smtClean="0">
                <a:solidFill>
                  <a:srgbClr val="067009"/>
                </a:solidFill>
              </a:rPr>
            </a:b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90000"/>
              <a:buNone/>
            </a:pP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161" y="22755"/>
            <a:ext cx="1214822" cy="1191683"/>
          </a:xfrm>
          <a:prstGeom prst="rect">
            <a:avLst/>
          </a:prstGeom>
        </p:spPr>
      </p:pic>
      <p:pic>
        <p:nvPicPr>
          <p:cNvPr id="3074" name="Picture 2" descr="F:\работы родителей\20150324_1313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2992540" cy="1800200"/>
          </a:xfrm>
          <a:prstGeom prst="rect">
            <a:avLst/>
          </a:prstGeom>
          <a:noFill/>
        </p:spPr>
      </p:pic>
      <p:pic>
        <p:nvPicPr>
          <p:cNvPr id="3075" name="Picture 3" descr="F:\работы родителей\20150420_1253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509120"/>
            <a:ext cx="2016224" cy="2168285"/>
          </a:xfrm>
          <a:prstGeom prst="rect">
            <a:avLst/>
          </a:prstGeom>
          <a:noFill/>
        </p:spPr>
      </p:pic>
      <p:pic>
        <p:nvPicPr>
          <p:cNvPr id="3076" name="Picture 4" descr="F:\работы родителей\20151008_1701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772816"/>
            <a:ext cx="2945360" cy="1771818"/>
          </a:xfrm>
          <a:prstGeom prst="rect">
            <a:avLst/>
          </a:prstGeom>
          <a:noFill/>
        </p:spPr>
      </p:pic>
      <p:pic>
        <p:nvPicPr>
          <p:cNvPr id="3077" name="Picture 5" descr="F:\работы родителей\20151027_1235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293096"/>
            <a:ext cx="2992540" cy="1800200"/>
          </a:xfrm>
          <a:prstGeom prst="rect">
            <a:avLst/>
          </a:prstGeom>
          <a:noFill/>
        </p:spPr>
      </p:pic>
      <p:pic>
        <p:nvPicPr>
          <p:cNvPr id="3078" name="Picture 6" descr="F:\работы родителей\20160202_21585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653136"/>
            <a:ext cx="2952328" cy="177601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987824" y="1700808"/>
            <a:ext cx="61561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67009"/>
                </a:solidFill>
              </a:rPr>
              <a:t>Конкурс поделок</a:t>
            </a:r>
            <a:br>
              <a:rPr lang="ru-RU" dirty="0" smtClean="0">
                <a:solidFill>
                  <a:srgbClr val="067009"/>
                </a:solidFill>
              </a:rPr>
            </a:br>
            <a:r>
              <a:rPr lang="ru-RU" dirty="0" smtClean="0">
                <a:solidFill>
                  <a:srgbClr val="067009"/>
                </a:solidFill>
              </a:rPr>
              <a:t>    «Аквариум»</a:t>
            </a:r>
          </a:p>
          <a:p>
            <a:r>
              <a:rPr lang="ru-RU" dirty="0" smtClean="0">
                <a:solidFill>
                  <a:srgbClr val="067009"/>
                </a:solidFill>
              </a:rPr>
              <a:t>(из бросового </a:t>
            </a:r>
          </a:p>
          <a:p>
            <a:r>
              <a:rPr lang="ru-RU" dirty="0" smtClean="0">
                <a:solidFill>
                  <a:srgbClr val="067009"/>
                </a:solidFill>
              </a:rPr>
              <a:t>материала) </a:t>
            </a:r>
          </a:p>
          <a:p>
            <a:endParaRPr lang="ru-RU" dirty="0" smtClean="0">
              <a:solidFill>
                <a:srgbClr val="067009"/>
              </a:solidFill>
            </a:endParaRPr>
          </a:p>
          <a:p>
            <a:endParaRPr lang="ru-RU" dirty="0" smtClean="0">
              <a:solidFill>
                <a:srgbClr val="067009"/>
              </a:solidFill>
            </a:endParaRPr>
          </a:p>
          <a:p>
            <a:endParaRPr lang="ru-RU" dirty="0" smtClean="0">
              <a:solidFill>
                <a:srgbClr val="067009"/>
              </a:solidFill>
            </a:endParaRPr>
          </a:p>
          <a:p>
            <a:r>
              <a:rPr lang="ru-RU" dirty="0" smtClean="0">
                <a:solidFill>
                  <a:srgbClr val="067009"/>
                </a:solidFill>
              </a:rPr>
              <a:t>      </a:t>
            </a:r>
          </a:p>
          <a:p>
            <a:r>
              <a:rPr lang="ru-RU" dirty="0" smtClean="0">
                <a:solidFill>
                  <a:srgbClr val="067009"/>
                </a:solidFill>
              </a:rPr>
              <a:t>Конкурс поделок</a:t>
            </a:r>
          </a:p>
          <a:p>
            <a:r>
              <a:rPr lang="ru-RU" dirty="0" smtClean="0">
                <a:solidFill>
                  <a:srgbClr val="067009"/>
                </a:solidFill>
              </a:rPr>
              <a:t>        «Осенние фантазии»                    «Светлая Пасха»  </a:t>
            </a:r>
            <a:br>
              <a:rPr lang="ru-RU" dirty="0" smtClean="0">
                <a:solidFill>
                  <a:srgbClr val="067009"/>
                </a:solidFill>
              </a:rPr>
            </a:br>
            <a:r>
              <a:rPr lang="ru-RU" dirty="0" smtClean="0">
                <a:solidFill>
                  <a:srgbClr val="067009"/>
                </a:solidFill>
              </a:rPr>
              <a:t>    </a:t>
            </a:r>
          </a:p>
          <a:p>
            <a:endParaRPr lang="ru-RU" dirty="0" smtClean="0">
              <a:solidFill>
                <a:srgbClr val="067009"/>
              </a:solidFill>
            </a:endParaRPr>
          </a:p>
          <a:p>
            <a:endParaRPr lang="ru-RU" dirty="0" smtClean="0">
              <a:solidFill>
                <a:srgbClr val="067009"/>
              </a:solidFill>
            </a:endParaRPr>
          </a:p>
          <a:p>
            <a:endParaRPr lang="ru-RU" dirty="0" smtClean="0">
              <a:solidFill>
                <a:srgbClr val="067009"/>
              </a:solidFill>
            </a:endParaRPr>
          </a:p>
          <a:p>
            <a:endParaRPr lang="ru-RU" dirty="0" smtClean="0">
              <a:solidFill>
                <a:srgbClr val="067009"/>
              </a:solidFill>
            </a:endParaRPr>
          </a:p>
          <a:p>
            <a:r>
              <a:rPr lang="ru-RU" dirty="0" smtClean="0">
                <a:solidFill>
                  <a:srgbClr val="067009"/>
                </a:solidFill>
              </a:rPr>
              <a:t> </a:t>
            </a:r>
            <a:br>
              <a:rPr lang="ru-RU" dirty="0" smtClean="0">
                <a:solidFill>
                  <a:srgbClr val="067009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17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597TGp_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</Template>
  <TotalTime>1740</TotalTime>
  <Words>404</Words>
  <Application>Microsoft Office PowerPoint</Application>
  <PresentationFormat>Экран (4:3)</PresentationFormat>
  <Paragraphs>104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597TGp_Child_light</vt:lpstr>
      <vt:lpstr>Педагогическая копилка</vt:lpstr>
      <vt:lpstr>Конспекты НОД</vt:lpstr>
      <vt:lpstr>Презентации и проекты для детей</vt:lpstr>
      <vt:lpstr>Работа с родителями</vt:lpstr>
      <vt:lpstr>Работа с родителями</vt:lpstr>
      <vt:lpstr>Работа с родителями</vt:lpstr>
      <vt:lpstr>       Работа с родителями                    Конкурс рисунков                      «Там, где живут мечты»                     </vt:lpstr>
      <vt:lpstr>Работа с родителями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LENA</dc:creator>
  <cp:lastModifiedBy>ACER</cp:lastModifiedBy>
  <cp:revision>163</cp:revision>
  <dcterms:created xsi:type="dcterms:W3CDTF">2013-10-31T10:23:57Z</dcterms:created>
  <dcterms:modified xsi:type="dcterms:W3CDTF">2023-02-09T08:37:21Z</dcterms:modified>
</cp:coreProperties>
</file>