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59" r:id="rId4"/>
    <p:sldId id="261" r:id="rId5"/>
    <p:sldId id="269" r:id="rId6"/>
    <p:sldId id="268" r:id="rId7"/>
    <p:sldId id="272" r:id="rId8"/>
    <p:sldId id="264" r:id="rId9"/>
    <p:sldId id="273" r:id="rId10"/>
    <p:sldId id="27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41A6-03C3-4405-8B2B-CA49042628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15E2-40F5-4113-AC6A-2965A32E4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24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41A6-03C3-4405-8B2B-CA49042628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15E2-40F5-4113-AC6A-2965A32E4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457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41A6-03C3-4405-8B2B-CA49042628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15E2-40F5-4113-AC6A-2965A32E4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473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41A6-03C3-4405-8B2B-CA49042628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15E2-40F5-4113-AC6A-2965A32E4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68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41A6-03C3-4405-8B2B-CA49042628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15E2-40F5-4113-AC6A-2965A32E4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456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41A6-03C3-4405-8B2B-CA49042628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15E2-40F5-4113-AC6A-2965A32E4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323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41A6-03C3-4405-8B2B-CA49042628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15E2-40F5-4113-AC6A-2965A32E4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77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41A6-03C3-4405-8B2B-CA49042628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15E2-40F5-4113-AC6A-2965A32E4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39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41A6-03C3-4405-8B2B-CA49042628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15E2-40F5-4113-AC6A-2965A32E4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988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41A6-03C3-4405-8B2B-CA49042628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15E2-40F5-4113-AC6A-2965A32E4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519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341A6-03C3-4405-8B2B-CA49042628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15E2-40F5-4113-AC6A-2965A32E4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455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341A6-03C3-4405-8B2B-CA49042628A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515E2-40F5-4113-AC6A-2965A32E4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54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1635" y="198783"/>
            <a:ext cx="1115832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                    «Детский сад «Мальвина»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1061" y="1828800"/>
            <a:ext cx="97270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Развивающая среда, как активное средство развития личности ребенка шести лет»</a:t>
            </a:r>
          </a:p>
          <a:p>
            <a:pPr algn="ctr"/>
            <a:endParaRPr lang="ru-RU" sz="4800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ctr"/>
            <a:endParaRPr lang="ru-RU" sz="4800" b="1" i="1" dirty="0" smtClean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Подготовила: Сенченко Н.В</a:t>
            </a:r>
          </a:p>
          <a:p>
            <a:pPr algn="ctr"/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2023 г.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81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00996" y="3183147"/>
            <a:ext cx="777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21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692106" y="2582007"/>
            <a:ext cx="2501660" cy="15786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16392" y="3001992"/>
            <a:ext cx="3234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886198" y="126859"/>
            <a:ext cx="3735239" cy="2170345"/>
          </a:xfrm>
          <a:prstGeom prst="ellips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16393" y="655608"/>
            <a:ext cx="38445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Наполнение </a:t>
            </a:r>
          </a:p>
          <a:p>
            <a:pPr algn="ctr"/>
            <a:r>
              <a:rPr lang="ru-RU" sz="4400" dirty="0" smtClean="0"/>
              <a:t>среды</a:t>
            </a:r>
            <a:endParaRPr lang="ru-RU" sz="44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530413" y="1364425"/>
            <a:ext cx="1340688" cy="2006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753817" y="2331709"/>
            <a:ext cx="0" cy="2195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549551" y="1341408"/>
            <a:ext cx="1500996" cy="2087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1078304" y="3400714"/>
            <a:ext cx="3078550" cy="1673525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345722" y="3326803"/>
            <a:ext cx="2507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освоили, </a:t>
            </a:r>
          </a:p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присвоили,</a:t>
            </a: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оздают  багаж знаний.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19757" y="4527132"/>
            <a:ext cx="3177393" cy="1673525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Находятся в стадии движения к достижению.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449266" y="3441136"/>
            <a:ext cx="3047286" cy="1673525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Ещё не достижимо.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06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42028" y="1714739"/>
            <a:ext cx="5325373" cy="39422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49523" y="86264"/>
            <a:ext cx="7976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конструирования.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72131" y="1679278"/>
            <a:ext cx="5325371" cy="39940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529661" y="1818497"/>
            <a:ext cx="5334955" cy="37251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442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9928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61942" y="1833451"/>
            <a:ext cx="5157305" cy="37816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92670" y="1790295"/>
            <a:ext cx="5157304" cy="38679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623915" y="1756816"/>
            <a:ext cx="5157303" cy="3934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 flipH="1">
            <a:off x="3253736" y="143132"/>
            <a:ext cx="61036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математики.</a:t>
            </a: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87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06300" y="1394758"/>
            <a:ext cx="5424644" cy="40684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63190" y="1377664"/>
            <a:ext cx="5424645" cy="4155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837" y="963240"/>
            <a:ext cx="2877329" cy="21579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078480" y="-26382"/>
            <a:ext cx="65322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математики.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9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29" y="970188"/>
            <a:ext cx="4780921" cy="27423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03860" y="365125"/>
            <a:ext cx="10355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исследования и экспериментирования.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38700" y="1826828"/>
            <a:ext cx="5298052" cy="39735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54" y="3768115"/>
            <a:ext cx="4768396" cy="30343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0159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4780" y="182880"/>
            <a:ext cx="8435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 развитие.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44699" y="1542466"/>
            <a:ext cx="5232970" cy="39247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" y="1872932"/>
            <a:ext cx="5285175" cy="29729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779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9941" y="1569127"/>
            <a:ext cx="5262787" cy="3947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0" y="126779"/>
            <a:ext cx="7696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Физическое развитие.</a:t>
            </a: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7557" y="911277"/>
            <a:ext cx="3170243" cy="51868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4826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693" y="1485530"/>
            <a:ext cx="5245427" cy="39340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80448" y="1314523"/>
            <a:ext cx="5295053" cy="39712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86693" y="124162"/>
            <a:ext cx="5753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развитие.</a:t>
            </a: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60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</TotalTime>
  <Words>81</Words>
  <Application>Microsoft Office PowerPoint</Application>
  <PresentationFormat>Широкоэкранный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35</cp:revision>
  <dcterms:created xsi:type="dcterms:W3CDTF">2023-02-05T22:15:25Z</dcterms:created>
  <dcterms:modified xsi:type="dcterms:W3CDTF">2023-02-09T15:35:02Z</dcterms:modified>
</cp:coreProperties>
</file>