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9" d="100"/>
          <a:sy n="69" d="100"/>
        </p:scale>
        <p:origin x="-133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714348" y="2857496"/>
            <a:ext cx="7829576" cy="2511428"/>
          </a:xfrm>
        </p:spPr>
        <p:txBody>
          <a:bodyPr>
            <a:normAutofit/>
          </a:bodyPr>
          <a:lstStyle/>
          <a:p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3005" y="785794"/>
            <a:ext cx="857798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Новый формат праздников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7410" name="Picture 2" descr="D:\Юле фото\DSC039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5404" y="2071678"/>
            <a:ext cx="4887556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71538" y="357166"/>
            <a:ext cx="6000792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E36C0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Форматы праздников: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Концерт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Квест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Образовательное событие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Мастерилки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Соревнования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Выставка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Спектакль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Викторина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Фестиваль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Ярмарка и т.д.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857224" y="428604"/>
            <a:ext cx="757242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Зрительный зал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Родители участники праздника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Сидят вместе с детьми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Участвуют  в конкурсах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Готовят детско-родительские выступления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Выполняют с детьми задания на импровизацию и т.д.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285852" y="571480"/>
            <a:ext cx="678661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E36C0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Перечень праздников на учебный год: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Праздник Осени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День Матери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Новый год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23 февраля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 марта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 апреля (День космонавтики)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 мая (День Победы)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Выпускной бал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Поддержка детской инициативы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Дети сами создают и конструируют праздник</a:t>
            </a:r>
          </a:p>
          <a:p>
            <a:r>
              <a:rPr lang="ru-RU" dirty="0" smtClean="0"/>
              <a:t>Инициатива исходит от детей, воспитатель помогает им планировать и придумывать праздник</a:t>
            </a:r>
          </a:p>
          <a:p>
            <a:r>
              <a:rPr lang="ru-RU" dirty="0" smtClean="0"/>
              <a:t>Взрослый не должен брать на себя руководящую роль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104</Words>
  <PresentationFormat>Экран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Поддержка детской инициативы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10</cp:revision>
  <dcterms:created xsi:type="dcterms:W3CDTF">2022-09-28T08:22:01Z</dcterms:created>
  <dcterms:modified xsi:type="dcterms:W3CDTF">2022-09-28T09:47:22Z</dcterms:modified>
</cp:coreProperties>
</file>