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57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Лена\Desktop\Новая папка (4)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349"/>
            <a:ext cx="9143999" cy="683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537798"/>
      </p:ext>
    </p:extLst>
  </p:cSld>
  <p:clrMapOvr>
    <a:masterClrMapping/>
  </p:clrMapOvr>
  <p:transition spd="slow" advClick="0" advTm="6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ена\Desktop\Новая папка (4)\8мар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335" y="-963488"/>
            <a:ext cx="9450335" cy="919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354673"/>
      </p:ext>
    </p:extLst>
  </p:cSld>
  <p:clrMapOvr>
    <a:masterClrMapping/>
  </p:clrMapOvr>
  <p:transition spd="slow" advClick="0" advTm="6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Лена\Desktop\Новая папка (4)\18920032_59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564424"/>
            <a:ext cx="7394203" cy="739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5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0">
        <p:split orient="vert"/>
      </p:transition>
    </mc:Choice>
    <mc:Fallback xmlns="">
      <p:transition spd="slow" advClick="0" advTm="6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ена\Desktop\Новая папка (4)\168037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6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60000">
        <p14:reveal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ена\Desktop\Новая папка (4)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4"/>
            <a:ext cx="9144000" cy="685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381892"/>
      </p:ext>
    </p:extLst>
  </p:cSld>
  <p:clrMapOvr>
    <a:masterClrMapping/>
  </p:clrMapOvr>
  <p:transition spd="slow" advClick="0" advTm="60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ена\Desktop\Новая папка (4)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3"/>
            <a:ext cx="9175972" cy="683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0">
        <p:circle/>
      </p:transition>
    </mc:Choice>
    <mc:Fallback xmlns="">
      <p:transition spd="slow" advClick="0" advTm="6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ена\Desktop\Новая папка (4)\pi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78" y="0"/>
            <a:ext cx="91674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41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0">
        <p14:ripple/>
      </p:transition>
    </mc:Choice>
    <mc:Fallback xmlns="">
      <p:transition spd="slow" advClick="0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4</cp:revision>
  <dcterms:created xsi:type="dcterms:W3CDTF">2017-03-05T18:00:59Z</dcterms:created>
  <dcterms:modified xsi:type="dcterms:W3CDTF">2019-03-06T03:57:03Z</dcterms:modified>
</cp:coreProperties>
</file>