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66" r:id="rId8"/>
    <p:sldId id="267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педсовет инфа для родителей\informacionnaja_bezopasno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95" y="836712"/>
            <a:ext cx="68407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42764"/>
            <a:ext cx="8856984" cy="98789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«БЕЗОПАСНОСТЬ ДЕТЕЙ - ЗАБОТА ВЗРОСЛЫХ!»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39449" y="5877272"/>
            <a:ext cx="5220072" cy="1249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Выполнили: воспитатели старшей группы №8</a:t>
            </a:r>
          </a:p>
          <a:p>
            <a:pPr algn="just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Татаркина И.Р.,</a:t>
            </a:r>
          </a:p>
          <a:p>
            <a:pPr algn="just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Козырева Н.А.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педсовет инфа для родителей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5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Будьте близки со своими детьми, прислушивайтесь к ним, побольше играйте и интересно проводите время вместе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Home\Desktop\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4257"/>
            <a:ext cx="3259919" cy="214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Home\Desktop\formirovaniv-pravilnyh-modelej-povedeniya-rebenka-kartin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95" y="1950432"/>
            <a:ext cx="2550415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Home\Desktop\igryi-detmi-doma-photo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251439"/>
            <a:ext cx="3286497" cy="192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Home\Desktop\igryi-detmi-doma-photo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136"/>
            <a:ext cx="3505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педсовет инфа для родителей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252519" cy="692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02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педсовет инфа для родителей\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4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педсовет инфа для родителей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678"/>
            <a:ext cx="9153763" cy="683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4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педсовет инфа для родителей\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53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esktop\педсовет инфа для родителей\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09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31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063960"/>
            <a:ext cx="3600400" cy="14626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Рекомендации американской ассоциации педиатрии: никакого общения с девайсами для детей до года и не более 1 часа в день до окончания подросткового возраста. Категорически не допускается телевизор в комнате ребенка!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56938" y="1063960"/>
            <a:ext cx="3537266" cy="1246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 включайте девайс до ухода в садик или школу – дети перевозбуждаются от раннего просмотра и умственно «раскисают» на все утро.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1100" y="332656"/>
            <a:ext cx="8226660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уберечь ребёнка от негативного влияния электронных носителей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5" y="2852936"/>
            <a:ext cx="3600399" cy="16380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Показывайте личный пример – родители, которые сами много времени проводят за компьютером, вряд ли сумеют отучить от него ребенка. А сделать это необходимо именно в младшем возрасте – не только из-за вредного воздействия на мозг, но и потому, что привычки усваиваются рано.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156938" y="2670837"/>
            <a:ext cx="3537266" cy="18201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Мало пользы от просмотра самых лучших мультфильмов и развивающих передач, если ребенок смотрит их в одиночестве. Старайтесь до 7 лет не оставлять ребенка один на один с девайсами. Смотрите вместе мультики, обсуждайте их (наблюдайте, что особенно взволновало ребенка и говорите с ним об этом).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56938" y="4784639"/>
            <a:ext cx="3510822" cy="15841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Следите за тем, что смотрит ребенок, и сколько времени проводит у экрана. По данным разных исследований, дети, которые смотрят только образовательные программы, легче адаптируются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социуме 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обладают более богатым словарным запасом.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7543" y="4844380"/>
            <a:ext cx="3600400" cy="10801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Ставьте границы! Не торгуйтесь, говорите свое однозначное «нет», если ребенок начинает манипулировать, выпрашивать поиграть еще.</a:t>
            </a:r>
          </a:p>
        </p:txBody>
      </p:sp>
    </p:spTree>
    <p:extLst>
      <p:ext uri="{BB962C8B-B14F-4D97-AF65-F5344CB8AC3E}">
        <p14:creationId xmlns:p14="http://schemas.microsoft.com/office/powerpoint/2010/main" val="21088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332656"/>
            <a:ext cx="6984776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дошкольникам безопасно пользоваться планшетами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63960"/>
            <a:ext cx="3600400" cy="14626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СЛЕДИТЬ ЗА ОСАНКОЙ РЕБЁНКА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Планшет должен располагаться на столе. Размеры стола и стула должны соответствовать росту ребёнка. Ребёнок не должен сутулиться, класть ногу на ногу, задирать голову.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116538"/>
            <a:ext cx="3600400" cy="14626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УСТАНОВИТЕ ПЛАНШЕТ НА УРОВНЕ ГЛАЗ РЕБЁНКА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Установите планшет так, чтобы уровень глаз ребёнка приходился на центр экрана или 2/3 его высоты. Оптимальное расстояние от глаз до экрана – 60-70 см.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2852936"/>
            <a:ext cx="3600400" cy="12961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ПРОВОДИТЕ ГИМНАСТИКУ ДЛЯ ГЛАЗ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 время работы за электронными устройствами проводите с дошкольниками гимнастику для глаз. В течение  занятия делать её нужно 2 раза.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1539" y="4653136"/>
            <a:ext cx="3600400" cy="14626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ОГРАНИЧЬТЕ ВРЕМЯ РАБОТЫ ЗА ПЛАНШЕТОМ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рекомендации всемирной Организации Здравоохранения детям до 3х лет давать гаджеты нельзя. От 3х до 6 лет – не более 30 минут в день.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1539" y="2708920"/>
            <a:ext cx="3600400" cy="16561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ДАВАЙТЕ МАЛЕНЬКИЕ ПЛАНШЕТЫ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Диагональ экрана планшета должна быть не меньше 10 дюймов, чтобы не испортить зрение. Глаза ребёнка не готовы к восприятию мелких деталей. Использовать для занятий с дошкольниками смартфоны нельзя.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11153" y="4349258"/>
            <a:ext cx="3600400" cy="17664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КОНТРОЛИРУЙТЕ ИГРЫ, В КОТОРЫЕ ИГРАЕТ РЕБЁНОК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Игры на планшете не должны навязывать темп и быть переполнены острыми ощущениями. Следите за этим, чтобы исключить у ребёнка нарушение сна, агрессивность и расторможенность.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3885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педсовет инфа для родителей\02-28.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221"/>
            <a:ext cx="9143999" cy="690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0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141</TotalTime>
  <Words>461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13</cp:revision>
  <dcterms:created xsi:type="dcterms:W3CDTF">2021-11-20T11:30:02Z</dcterms:created>
  <dcterms:modified xsi:type="dcterms:W3CDTF">2021-11-20T17:42:35Z</dcterms:modified>
</cp:coreProperties>
</file>