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7" r:id="rId1"/>
  </p:sldMasterIdLst>
  <p:notesMasterIdLst>
    <p:notesMasterId r:id="rId9"/>
  </p:notesMasterIdLst>
  <p:sldIdLst>
    <p:sldId id="292" r:id="rId2"/>
    <p:sldId id="274" r:id="rId3"/>
    <p:sldId id="276" r:id="rId4"/>
    <p:sldId id="284" r:id="rId5"/>
    <p:sldId id="258" r:id="rId6"/>
    <p:sldId id="275" r:id="rId7"/>
    <p:sldId id="280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2" autoAdjust="0"/>
  </p:normalViewPr>
  <p:slideViewPr>
    <p:cSldViewPr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FD83EB-8521-4409-9E48-15BD95E0B68A}" type="datetimeFigureOut">
              <a:rPr lang="ru-RU" smtClean="0"/>
              <a:pPr/>
              <a:t>10.02.2023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783136-F574-4B2B-9405-538E78CF25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9697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pPr>
              <a:defRPr/>
            </a:pPr>
            <a:fld id="{7880E5A2-72AB-4ED6-AC19-F532148EADA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52033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C5BC9-7114-4CB2-90F7-269CD989653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03511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C5BC9-7114-4CB2-90F7-269CD989653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8420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C5BC9-7114-4CB2-90F7-269CD989653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1643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C5BC9-7114-4CB2-90F7-269CD989653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7230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C5BC9-7114-4CB2-90F7-269CD989653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5528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C5BC9-7114-4CB2-90F7-269CD989653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0656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A26D7-3F92-4009-9A93-25B60D3F646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20872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4ACB9A-F346-42F0-9FFE-7E4FDBBCF6F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97054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24D447-8FB2-44C4-A45E-6B7BF99C9F6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5555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9C7485-2A15-404A-B40B-CFDAABDECDC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79010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5B608B-F364-4A98-AA62-C78D3CD0323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44442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5FFB15-065C-44C8-AC9C-C60F06B1056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69535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28D18C-2673-46F2-9857-AA7FC661814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62973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D04B64-45A0-4EF2-A1CA-49268CA8C75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91011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FF948-43D6-4F9F-AD9D-4320B92E4C4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19296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2542F6-2189-458F-A3A7-7E031DC657A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97498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EDCC5BC9-7114-4CB2-90F7-269CD989653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9847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  <p:sldLayoutId id="2147483869" r:id="rId12"/>
    <p:sldLayoutId id="2147483870" r:id="rId13"/>
    <p:sldLayoutId id="2147483871" r:id="rId14"/>
    <p:sldLayoutId id="2147483872" r:id="rId15"/>
    <p:sldLayoutId id="2147483873" r:id="rId16"/>
    <p:sldLayoutId id="2147483874" r:id="rId17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116632"/>
            <a:ext cx="71665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>
                  <a:solidFill>
                    <a:srgbClr val="FFFF0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Домашние  животные</a:t>
            </a:r>
            <a:endParaRPr lang="ru-RU" sz="5400" b="0" cap="none" spc="0" dirty="0">
              <a:ln w="0">
                <a:solidFill>
                  <a:srgbClr val="FFFF00"/>
                </a:solidFill>
              </a:ln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556792"/>
            <a:ext cx="7776864" cy="471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803759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1556792"/>
            <a:ext cx="70384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Рассмотрите </a:t>
            </a:r>
            <a:r>
              <a:rPr lang="ru-RU" sz="2400" i="1" dirty="0" smtClean="0"/>
              <a:t>в месте </a:t>
            </a:r>
            <a:r>
              <a:rPr lang="ru-RU" sz="2400" i="1" dirty="0"/>
              <a:t>с ребенком картинки, изображающие </a:t>
            </a:r>
            <a:r>
              <a:rPr lang="ru-RU" sz="2400" i="1" dirty="0" smtClean="0"/>
              <a:t>домашних  </a:t>
            </a:r>
            <a:r>
              <a:rPr lang="ru-RU" sz="2400" i="1" dirty="0"/>
              <a:t>животных. Покажите и  назовите </a:t>
            </a:r>
            <a:r>
              <a:rPr lang="ru-RU" sz="2400" i="1" dirty="0" smtClean="0"/>
              <a:t>картинки : овца , поросенок, корова, кошка, лошадь, собака. </a:t>
            </a:r>
            <a:r>
              <a:rPr lang="ru-RU" sz="2400" i="1" dirty="0"/>
              <a:t>Назовите им существенные признаки каждого животного и части тела.</a:t>
            </a:r>
          </a:p>
          <a:p>
            <a:r>
              <a:rPr lang="ru-RU" sz="2400" i="1" dirty="0"/>
              <a:t>Объясните, что </a:t>
            </a:r>
            <a:r>
              <a:rPr lang="ru-RU" sz="2400" i="1" dirty="0" smtClean="0"/>
              <a:t>эти животные - домашние. </a:t>
            </a:r>
            <a:r>
              <a:rPr lang="ru-RU" sz="2400" i="1" dirty="0"/>
              <a:t>Они </a:t>
            </a:r>
            <a:r>
              <a:rPr lang="ru-RU" sz="2400" i="1" dirty="0" smtClean="0"/>
              <a:t>живут рядом с человеком, люди заботятся о них. Животные в свою очередь приносят пользу.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869160"/>
            <a:ext cx="2156098" cy="1568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28743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24744"/>
            <a:ext cx="85689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Для </a:t>
            </a:r>
            <a:r>
              <a:rPr lang="ru-RU" i="1" dirty="0"/>
              <a:t>закрепления </a:t>
            </a:r>
            <a:r>
              <a:rPr lang="ru-RU" i="1" dirty="0" smtClean="0"/>
              <a:t>знаний </a:t>
            </a:r>
            <a:r>
              <a:rPr lang="ru-RU" i="1" dirty="0"/>
              <a:t>детей поиграйте с детьми в разные </a:t>
            </a:r>
            <a:r>
              <a:rPr lang="ru-RU" i="1" dirty="0" smtClean="0"/>
              <a:t>игры, </a:t>
            </a:r>
            <a:r>
              <a:rPr lang="ru-RU" i="1" dirty="0"/>
              <a:t>начиная с самого простого. Неоднократно повторите одни и те же </a:t>
            </a:r>
            <a:r>
              <a:rPr lang="ru-RU" i="1" dirty="0" smtClean="0"/>
              <a:t>игры, </a:t>
            </a:r>
            <a:r>
              <a:rPr lang="ru-RU" i="1" dirty="0"/>
              <a:t>пока он не </a:t>
            </a:r>
            <a:r>
              <a:rPr lang="ru-RU" i="1" dirty="0" smtClean="0"/>
              <a:t>справится </a:t>
            </a:r>
            <a:r>
              <a:rPr lang="ru-RU" i="1" dirty="0"/>
              <a:t>самостоятельно, по словестному </a:t>
            </a:r>
            <a:r>
              <a:rPr lang="ru-RU" i="1" dirty="0" smtClean="0"/>
              <a:t>указанию.</a:t>
            </a:r>
          </a:p>
          <a:p>
            <a:pPr algn="just"/>
            <a:r>
              <a:rPr lang="ru-RU" i="1" dirty="0" smtClean="0"/>
              <a:t>Как </a:t>
            </a:r>
            <a:r>
              <a:rPr lang="ru-RU" i="1" dirty="0"/>
              <a:t>только ребенок </a:t>
            </a:r>
            <a:r>
              <a:rPr lang="ru-RU" i="1" dirty="0" smtClean="0"/>
              <a:t>справится </a:t>
            </a:r>
            <a:r>
              <a:rPr lang="ru-RU" i="1" dirty="0"/>
              <a:t>с играми самостоятельно, усложняйте задачу. </a:t>
            </a:r>
            <a:endParaRPr lang="ru-RU" i="1" dirty="0" smtClean="0"/>
          </a:p>
          <a:p>
            <a:pPr algn="just"/>
            <a:r>
              <a:rPr lang="ru-RU" i="1" dirty="0" smtClean="0"/>
              <a:t>К примеру: </a:t>
            </a:r>
          </a:p>
          <a:p>
            <a:pPr algn="just"/>
            <a:r>
              <a:rPr lang="ru-RU" i="1" dirty="0" smtClean="0"/>
              <a:t>«Я назову, </a:t>
            </a:r>
            <a:r>
              <a:rPr lang="ru-RU" i="1" dirty="0"/>
              <a:t>ты </a:t>
            </a:r>
            <a:r>
              <a:rPr lang="ru-RU" i="1" dirty="0" smtClean="0"/>
              <a:t>покажи». </a:t>
            </a:r>
          </a:p>
          <a:p>
            <a:pPr algn="just"/>
            <a:r>
              <a:rPr lang="ru-RU" i="1" dirty="0" smtClean="0"/>
              <a:t>«Найди </a:t>
            </a:r>
            <a:r>
              <a:rPr lang="ru-RU" i="1" dirty="0"/>
              <a:t>пару». </a:t>
            </a:r>
          </a:p>
          <a:p>
            <a:pPr algn="just"/>
            <a:r>
              <a:rPr lang="ru-RU" i="1" dirty="0" smtClean="0"/>
              <a:t>«Собирай </a:t>
            </a:r>
            <a:r>
              <a:rPr lang="ru-RU" i="1" dirty="0"/>
              <a:t>картинку». </a:t>
            </a:r>
            <a:endParaRPr lang="ru-RU" i="1" dirty="0" smtClean="0"/>
          </a:p>
          <a:p>
            <a:pPr algn="just"/>
            <a:r>
              <a:rPr lang="ru-RU" i="1" dirty="0" smtClean="0"/>
              <a:t>«Найди детеныша». </a:t>
            </a:r>
          </a:p>
          <a:p>
            <a:pPr algn="just"/>
            <a:r>
              <a:rPr lang="ru-RU" i="1" dirty="0" smtClean="0"/>
              <a:t>Узнай </a:t>
            </a:r>
            <a:r>
              <a:rPr lang="ru-RU" i="1" dirty="0"/>
              <a:t>по существенному признаку: </a:t>
            </a:r>
            <a:endParaRPr lang="ru-RU" i="1" dirty="0" smtClean="0"/>
          </a:p>
          <a:p>
            <a:pPr algn="just"/>
            <a:r>
              <a:rPr lang="ru-RU" i="1" dirty="0" smtClean="0"/>
              <a:t> «Чей дом».</a:t>
            </a:r>
          </a:p>
          <a:p>
            <a:pPr algn="just"/>
            <a:r>
              <a:rPr lang="ru-RU" i="1" dirty="0" smtClean="0"/>
              <a:t>«Кто </a:t>
            </a:r>
            <a:r>
              <a:rPr lang="ru-RU" i="1" dirty="0"/>
              <a:t>лишний</a:t>
            </a:r>
            <a:r>
              <a:rPr lang="ru-RU" i="1" dirty="0" smtClean="0"/>
              <a:t>». </a:t>
            </a:r>
          </a:p>
          <a:p>
            <a:pPr algn="just"/>
            <a:r>
              <a:rPr lang="ru-RU" i="1" dirty="0" smtClean="0"/>
              <a:t>«Найди </a:t>
            </a:r>
            <a:r>
              <a:rPr lang="ru-RU" i="1" dirty="0"/>
              <a:t>тень</a:t>
            </a:r>
            <a:r>
              <a:rPr lang="ru-RU" i="1" dirty="0" smtClean="0"/>
              <a:t>».</a:t>
            </a:r>
          </a:p>
          <a:p>
            <a:pPr algn="just"/>
            <a:r>
              <a:rPr lang="ru-RU" i="1" dirty="0" smtClean="0"/>
              <a:t>«Какие </a:t>
            </a:r>
            <a:r>
              <a:rPr lang="ru-RU" i="1" dirty="0"/>
              <a:t>животные спрятаны на картинке</a:t>
            </a:r>
            <a:r>
              <a:rPr lang="ru-RU" i="1" dirty="0" smtClean="0"/>
              <a:t>».</a:t>
            </a:r>
          </a:p>
          <a:p>
            <a:pPr algn="just"/>
            <a:r>
              <a:rPr lang="ru-RU" i="1" dirty="0" smtClean="0"/>
              <a:t> «Покорми животного» </a:t>
            </a:r>
            <a:r>
              <a:rPr lang="ru-RU" i="1" dirty="0"/>
              <a:t>и т.д</a:t>
            </a:r>
            <a:r>
              <a:rPr lang="ru-RU" i="1" dirty="0" smtClean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780928"/>
            <a:ext cx="27432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90439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88640"/>
            <a:ext cx="69127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>
                <a:solidFill>
                  <a:schemeClr val="accent4">
                    <a:lumMod val="50000"/>
                  </a:schemeClr>
                </a:solidFill>
              </a:rPr>
              <a:t>Дидактическая игра </a:t>
            </a:r>
            <a:endParaRPr lang="ru-RU" sz="28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ru-RU" sz="2800" i="1" dirty="0" smtClean="0">
                <a:solidFill>
                  <a:schemeClr val="accent4">
                    <a:lumMod val="50000"/>
                  </a:schemeClr>
                </a:solidFill>
              </a:rPr>
              <a:t>«Назови и сосчитай» </a:t>
            </a:r>
          </a:p>
          <a:p>
            <a:pPr algn="ctr"/>
            <a:r>
              <a:rPr lang="ru-RU" sz="2800" i="1" dirty="0" smtClean="0">
                <a:solidFill>
                  <a:schemeClr val="accent4">
                    <a:lumMod val="50000"/>
                  </a:schemeClr>
                </a:solidFill>
              </a:rPr>
              <a:t>(Одна –корова, две коровы, пять коров и т.д.) </a:t>
            </a:r>
            <a:endParaRPr lang="ru-RU" sz="2800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72816"/>
            <a:ext cx="2304256" cy="17777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11960" y="2592622"/>
            <a:ext cx="43204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Дидактическая игра «Назови семью»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645024"/>
            <a:ext cx="4536504" cy="2745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89572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332656"/>
            <a:ext cx="619268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/>
              <a:t>«Мама и малыш»</a:t>
            </a:r>
          </a:p>
          <a:p>
            <a:pPr algn="ctr"/>
            <a:r>
              <a:rPr lang="ru-RU" sz="2000" i="1" dirty="0" smtClean="0"/>
              <a:t>Закреплять знания детей об основных видах домашних животных и их детенышах</a:t>
            </a:r>
            <a:endParaRPr lang="ru-RU" sz="20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358015"/>
            <a:ext cx="6120680" cy="5023313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75746" y="476672"/>
            <a:ext cx="55161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/>
              <a:t>Поговорите с ребенком  кто  что ест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20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719" y="1124744"/>
            <a:ext cx="7334250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21270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3528" y="404664"/>
            <a:ext cx="8352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/>
              <a:t>Обратите внимание ребенка на то, какую пользу приносят домашние животные </a:t>
            </a:r>
            <a:endParaRPr lang="ru-RU" sz="2800" i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53792"/>
            <a:ext cx="3416300" cy="24511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174533"/>
            <a:ext cx="3111500" cy="22944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553792"/>
            <a:ext cx="3416300" cy="250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67643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Домашние животные.Михайлова О.В</Template>
  <TotalTime>7</TotalTime>
  <Words>226</Words>
  <Application>Microsoft Office PowerPoint</Application>
  <PresentationFormat>Экран (4:3)</PresentationFormat>
  <Paragraphs>24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Garamond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Windows User</cp:lastModifiedBy>
  <cp:revision>4</cp:revision>
  <cp:lastPrinted>1601-01-01T00:00:00Z</cp:lastPrinted>
  <dcterms:created xsi:type="dcterms:W3CDTF">2023-02-09T19:54:43Z</dcterms:created>
  <dcterms:modified xsi:type="dcterms:W3CDTF">2023-02-09T20:12:08Z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