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2" r:id="rId8"/>
    <p:sldId id="268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4" r:id="rId17"/>
    <p:sldId id="277" r:id="rId18"/>
    <p:sldId id="276" r:id="rId19"/>
    <p:sldId id="275" r:id="rId20"/>
    <p:sldId id="27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5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05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83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2465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243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51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58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14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95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2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65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2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47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6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2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6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20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E696B-30F1-41E8-B9F9-4035E9A4964B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D0D8F-B34C-45C8-B0DF-FE6A20C676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653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858825-9459-43D2-AB36-CDDE744B4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09" y="3934593"/>
            <a:ext cx="4860973" cy="2819364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CE9282C-8795-452B-9EF5-2E6B3211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117" y="2829904"/>
            <a:ext cx="10559765" cy="1104689"/>
          </a:xfrm>
        </p:spPr>
        <p:txBody>
          <a:bodyPr>
            <a:normAutofit fontScale="90000"/>
          </a:bodyPr>
          <a:lstStyle/>
          <a:p>
            <a:pPr defTabSz="504000">
              <a:lnSpc>
                <a:spcPct val="100000"/>
              </a:lnSpc>
              <a:spcAft>
                <a:spcPts val="0"/>
              </a:spcAft>
            </a:pPr>
            <a:r>
              <a:rPr lang="ru-RU" sz="8000" dirty="0"/>
              <a:t>          </a:t>
            </a:r>
            <a:r>
              <a:rPr lang="ru-RU" sz="8000" dirty="0">
                <a:solidFill>
                  <a:srgbClr val="FFFF00"/>
                </a:solidFill>
              </a:rPr>
              <a:t>Проект </a:t>
            </a:r>
            <a:br>
              <a:rPr lang="ru-RU" sz="8000" dirty="0">
                <a:solidFill>
                  <a:srgbClr val="FFFF00"/>
                </a:solidFill>
              </a:rPr>
            </a:br>
            <a:r>
              <a:rPr lang="ru-RU" sz="8000" dirty="0">
                <a:solidFill>
                  <a:srgbClr val="FFFF00"/>
                </a:solidFill>
              </a:rPr>
              <a:t> «Хлеб всему голова»</a:t>
            </a:r>
            <a:br>
              <a:rPr lang="ru-RU" sz="8000" dirty="0"/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информационно – исследовательский, познавательный.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дети средней группы, воспитатели, родители.</a:t>
            </a:r>
            <a:b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средне - продолжительный (2 месяца, коллективный.)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Выполнили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воспитатели 10 группы: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Покасова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Е.А.;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Чухлебова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У.А.</a:t>
            </a:r>
            <a:br>
              <a:rPr lang="ru-RU" sz="6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6741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D453A2-C5A1-4B7A-9F63-E43555018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86" y="3529153"/>
            <a:ext cx="5570806" cy="321446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8E6B05-F605-4A4E-BA1C-4B0144B088F5}"/>
              </a:ext>
            </a:extLst>
          </p:cNvPr>
          <p:cNvSpPr/>
          <p:nvPr/>
        </p:nvSpPr>
        <p:spPr>
          <a:xfrm>
            <a:off x="126608" y="114379"/>
            <a:ext cx="11099409" cy="466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Пение песенок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«Ладушки, ладушки», «Я пеку, пеку, пеку», отрывок из песни «К нам гости пришли», малоподвижная игра «Каравай».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 обсуждение художественной литературы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украинская народная сказка «Колосок»,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«Колобок», М. Пришвин «Лисичкин хлеб».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Шорыгина «Какой хлеб лучше?».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Стихотворения: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«Ломоть хлеба», «Зернышко пшеницы» В. Орлов,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«Хлебушек душистый» С.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Погореловский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 заучивание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потешек, считалок, стихотворений о хлебе и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хлебобулочных изделиях. Отгадывание загадок. Пословицы и поговорки.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«Что из чего?», «Узнай на вкус»,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 больше назовет», «От зернышка до булочки» 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«Какой хлеб? », «Что сначала, что потом? » .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F5CF357-7DE2-4C43-AADD-A412D6EFB11D}"/>
              </a:ext>
            </a:extLst>
          </p:cNvPr>
          <p:cNvSpPr/>
          <p:nvPr/>
        </p:nvSpPr>
        <p:spPr>
          <a:xfrm>
            <a:off x="126608" y="4681093"/>
            <a:ext cx="6096000" cy="18336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Сюжетная игра: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«Хлебный магазин», «У бабушке на пирожках».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малой подвижности: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«Где мы были мы не скажем, </a:t>
            </a: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мы делали, покажем!», «Каравай» 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45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FFDDB19-D61D-4AA6-B1D6-D08FF29EEB02}"/>
              </a:ext>
            </a:extLst>
          </p:cNvPr>
          <p:cNvSpPr/>
          <p:nvPr/>
        </p:nvSpPr>
        <p:spPr>
          <a:xfrm>
            <a:off x="332935" y="339331"/>
            <a:ext cx="9134622" cy="1479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прорастанием семян в разных условиях </a:t>
            </a: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темном месте, на солнце).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«Колосок», «Колобок».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 из строительного материала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«Грузовые машины».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A39601-895E-4C51-9A06-4262B0919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66" y="2108606"/>
            <a:ext cx="3071446" cy="3768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A7FDF3-5571-4683-8E82-6A7F481D1D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296" y="2108606"/>
            <a:ext cx="2956261" cy="3744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239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08946C-6AE3-4B3F-87EF-281F5F7CF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85" y="872197"/>
            <a:ext cx="3596713" cy="4795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50CFEC-F06F-40A8-AA68-CD78DFE3A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218" y="1494692"/>
            <a:ext cx="4065563" cy="3049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9DDD7B-1F2B-4EC6-91B0-C84B9EA36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101" y="872196"/>
            <a:ext cx="3587199" cy="4795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416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9CA2D8-1001-4936-9E1E-01B235272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78" y="105713"/>
            <a:ext cx="4590923" cy="32250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FDACB9-3208-43B7-9444-BF4FF3DF0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023" y="105713"/>
            <a:ext cx="4590923" cy="32250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4E98C4-0102-407F-A52A-1B0082BD57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69" y="3580125"/>
            <a:ext cx="4682014" cy="32250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8F2BB5B-EC8C-49F6-B2B5-2EE510D68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078" y="3527268"/>
            <a:ext cx="4520585" cy="33307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5889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533902-C46E-442F-905B-C9FB3FE89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6" y="288389"/>
            <a:ext cx="5866835" cy="59365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925096-C359-4D62-8E98-771E1F297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836" y="288389"/>
            <a:ext cx="5926418" cy="59365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92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ED3471-5920-46B4-8B42-DA0E0B99D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09" y="98474"/>
            <a:ext cx="10320997" cy="6759526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822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93AFD6-7145-4AD1-9679-DA0FF4764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86" y="2117378"/>
            <a:ext cx="6367974" cy="4775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2FA6524-EA00-4FCC-86F9-E4E433AFF2F6}"/>
              </a:ext>
            </a:extLst>
          </p:cNvPr>
          <p:cNvSpPr/>
          <p:nvPr/>
        </p:nvSpPr>
        <p:spPr>
          <a:xfrm>
            <a:off x="1099625" y="-218630"/>
            <a:ext cx="9233096" cy="232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Заключительный этап: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результатов работы;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- создание мини – музея «Хлеб всему голова»;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приготовление хлебобулочных изделий детьми совместно с родителями;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- театрализованная деятельность: сказка «Колосок».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4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F4DD5B-D3C2-4ED0-B6CD-57AC489E7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6" y="296360"/>
            <a:ext cx="4389119" cy="3132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66D918-ABE6-4DF0-B8FF-F9C2171C8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825" y="240089"/>
            <a:ext cx="4389119" cy="3272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F9DE3D-47A1-49E2-A6DE-FCE5C16BF1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072" y="2501321"/>
            <a:ext cx="3596828" cy="4060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0749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3FD259-F1DD-4688-8CD8-BB437E8B9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87" y="1113105"/>
            <a:ext cx="6175719" cy="4631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653762-6817-4D1A-8899-4CB86B8EC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7" y="692629"/>
            <a:ext cx="4093699" cy="5472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806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1F292DC-0B5E-4759-9E6E-B7ED15C80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05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F6EE38-0AAE-430B-9A4D-E237102C3118}"/>
              </a:ext>
            </a:extLst>
          </p:cNvPr>
          <p:cNvSpPr/>
          <p:nvPr/>
        </p:nvSpPr>
        <p:spPr>
          <a:xfrm>
            <a:off x="712762" y="0"/>
            <a:ext cx="9964615" cy="2990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«Хлеб всему голова» без него не обходится не один приём пищи, именно поэтому хлебу отведено самое главное место на столе и в будни и праздники. В нашей стране относились к хлебу всегда по-особенному. Многие дети не знают о труде людей, выращивающих хлеб, и относятся к нему небрежно. Проект призван обратить внимание детей, какими усилиями появляется хлеб на нашем столе.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6B4F58-DEA8-4AC4-9327-14D307BAD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290" y="3122637"/>
            <a:ext cx="5265420" cy="351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5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C0B2145-9F63-4032-80E0-D6D555B48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747" y="984738"/>
            <a:ext cx="8961121" cy="2739683"/>
          </a:xfrm>
        </p:spPr>
        <p:txBody>
          <a:bodyPr>
            <a:noAutofit/>
          </a:bodyPr>
          <a:lstStyle/>
          <a:p>
            <a:r>
              <a:rPr lang="ru-RU" sz="9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                 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6416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E0081C-2E1B-4304-8072-8AE2F5F5A6A2}"/>
              </a:ext>
            </a:extLst>
          </p:cNvPr>
          <p:cNvSpPr/>
          <p:nvPr/>
        </p:nvSpPr>
        <p:spPr>
          <a:xfrm>
            <a:off x="801858" y="0"/>
            <a:ext cx="9861452" cy="3190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Проблема.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помочь ребенку обрести целостное представление о процессе выращивания хлеба, ненавязчиво подвести детей к выводу, что хлеб – это итог большой работы многих людей. Как же научить уважать хлеб?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 с ребятами нашей группы мы решили выяснить, как хлеб приходит к нам на стол, проследить весь путь хлеба: от зернышка до нашего стола, увидеть разнообразие хлебобулочных изделий.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C677B4-165E-46DF-BABF-2545615758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8" b="4185"/>
          <a:stretch/>
        </p:blipFill>
        <p:spPr>
          <a:xfrm>
            <a:off x="3439551" y="3190938"/>
            <a:ext cx="5312898" cy="365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5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B072E6F-E483-41F4-921D-F8B2F8FA0E81}"/>
              </a:ext>
            </a:extLst>
          </p:cNvPr>
          <p:cNvSpPr/>
          <p:nvPr/>
        </p:nvSpPr>
        <p:spPr>
          <a:xfrm>
            <a:off x="445476" y="447824"/>
            <a:ext cx="1013342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бережное отношение к хлебу, уважение к труду людей,</a:t>
            </a:r>
            <a:r>
              <a:rPr lang="ru-RU" sz="28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 выращивают хлеб.</a:t>
            </a: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16719D-7266-43B1-95F4-2BF21283D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73" y="2797592"/>
            <a:ext cx="6100689" cy="353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5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6D14404-05A3-49DB-A552-3B9BB3E17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831" y="3541542"/>
            <a:ext cx="5233182" cy="3182228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D7798FA-B0FE-4439-9725-E3ED6B3F7D89}"/>
              </a:ext>
            </a:extLst>
          </p:cNvPr>
          <p:cNvSpPr/>
          <p:nvPr/>
        </p:nvSpPr>
        <p:spPr>
          <a:xfrm>
            <a:off x="295422" y="0"/>
            <a:ext cx="1189657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первоначальных представлений о процессе выращивания хлеба, о том, 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как хлеб пришел на стол человека.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хлебе (черный — ржаной, белый—пшеничный).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представление о том, что хлеб нужен каждому человеку.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знания детей о труде хлебороба, комбайнера, тракториста.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экологических знания об особенностях выращивания зерновых растений, доступных пониманию ребенку.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поддерживать естественный интерес и любознательность детей.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у детей чувства уважения к труду людей (хлеборобам, комбайнерам, пекарям).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такие качества, как внимание, трудолюбие.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40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2AFE78-EBC6-43C8-852D-DAC0CDEED519}"/>
              </a:ext>
            </a:extLst>
          </p:cNvPr>
          <p:cNvSpPr/>
          <p:nvPr/>
        </p:nvSpPr>
        <p:spPr>
          <a:xfrm>
            <a:off x="267285" y="0"/>
            <a:ext cx="1003026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особенностями выращивания зерновых растений;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пополнение и активизация словарного запаса, умение называть хлебобулочные изделия;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устойчивый интерес и уважение к труду взрослых;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приемов и способов экспериментирования;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хлебу;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 детей познавательную активность, творческие способности.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5CA5B1-D8AB-48CA-A342-01CE363DB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262432"/>
            <a:ext cx="5960858" cy="335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40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90BEEA-320F-4AC8-9229-9D02D2E75C4E}"/>
              </a:ext>
            </a:extLst>
          </p:cNvPr>
          <p:cNvSpPr/>
          <p:nvPr/>
        </p:nvSpPr>
        <p:spPr>
          <a:xfrm>
            <a:off x="107852" y="279285"/>
            <a:ext cx="12084148" cy="446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проекта: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этап, подготовительный (разработка проекта),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с 1 октября 2020 г. по 16 октября 2020 г.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проблемы, постановка цели и задач; составление перспективного плана мероприятий; определение методов работы; подбор методической, научно-популярной и художественной литературы, иллюстративного материала; подбор материалов для изобразительной и продуктивной деятельности детей; подбор материалов, атрибутов для театрализованной и игровой деятельности;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 детей в проблемную ситуацию, доступную их пониманию и близкую по имеющемуся у них опыту; формирование устойчивого интереса к тематике проекта; определение круга актуальных и посильных задач.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18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4130BD-14DD-49EA-B8C1-9011CCFD0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59" y="492369"/>
            <a:ext cx="4027261" cy="5380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AAF2E5-2B9E-4F6E-BD31-FABADEDA18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71" y="492369"/>
            <a:ext cx="4027261" cy="5380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514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DCB3C8-4E67-4D69-8506-AFD7C8861046}"/>
              </a:ext>
            </a:extLst>
          </p:cNvPr>
          <p:cNvSpPr/>
          <p:nvPr/>
        </p:nvSpPr>
        <p:spPr>
          <a:xfrm>
            <a:off x="124264" y="153681"/>
            <a:ext cx="10077158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этап, исследовательский (выполнение проекта)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с 19 октября 2020 г. по 30 ноября 2020г.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знаний, умений, навыков, в частности в решении проблем с помощью взрослого и самостоятельно.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F8145A7-7DE8-4B54-B6A7-EC9ECE27FB50}"/>
              </a:ext>
            </a:extLst>
          </p:cNvPr>
          <p:cNvSpPr/>
          <p:nvPr/>
        </p:nvSpPr>
        <p:spPr>
          <a:xfrm>
            <a:off x="124264" y="1618184"/>
            <a:ext cx="11943471" cy="4695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работы.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«Как хлеб на стол пришел?», «Что мы знаем о хлебе»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«Колосок».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Лепка из соленого теста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«Баранки».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«Как выращивают хлеб», «Как мы можем беречь хлеб?»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такое злаки и из чего пекут хлеб?»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 на основе прочитанных художественных произведений: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Г.Х. Андерсен «О девочке, которая наступила на хлеб», М. Пришвин «Лисичкин хлеб».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альбома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«хлеб всему голова», серии сюжетных картинок «Как выращивали хлеб наши предки»,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«Хлеб и хлебобулочные изделия».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Посадка семян пшеницы, овса.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08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402</TotalTime>
  <Words>895</Words>
  <Application>Microsoft Office PowerPoint</Application>
  <PresentationFormat>Широкоэкранный</PresentationFormat>
  <Paragraphs>69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</vt:lpstr>
      <vt:lpstr>Берлин</vt:lpstr>
      <vt:lpstr>          Проект   «Хлеб всему голова» Вид проекта: информационно – исследовательский, познавательный. Участники проекта: дети средней группы, воспитатели, родители. Продолжительность: средне - продолжительный (2 месяца, коллективный.)                                                                Выполнили                                                                                                                                             воспитатели 10 группы:                                                                                                                                             Покасова Е.А.;                                                                                                                                             Чухлебова У.А.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               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 « Хлеб всему голова» </dc:title>
  <dc:creator>Денис</dc:creator>
  <cp:lastModifiedBy>Денис</cp:lastModifiedBy>
  <cp:revision>36</cp:revision>
  <dcterms:created xsi:type="dcterms:W3CDTF">2021-01-26T17:37:57Z</dcterms:created>
  <dcterms:modified xsi:type="dcterms:W3CDTF">2021-02-01T07:42:08Z</dcterms:modified>
</cp:coreProperties>
</file>