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7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2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microsoft.com/office/2007/relationships/hdphoto" Target="../media/hdphoto2.wdp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microsoft.com/office/2007/relationships/hdphoto" Target="../media/hdphoto10.wdp"/><Relationship Id="rId18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microsoft.com/office/2007/relationships/hdphoto" Target="../media/hdphoto7.wdp"/><Relationship Id="rId12" Type="http://schemas.openxmlformats.org/officeDocument/2006/relationships/image" Target="../media/image21.jpeg"/><Relationship Id="rId17" Type="http://schemas.openxmlformats.org/officeDocument/2006/relationships/image" Target="../media/image24.jpeg"/><Relationship Id="rId2" Type="http://schemas.openxmlformats.org/officeDocument/2006/relationships/image" Target="../media/image15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microsoft.com/office/2007/relationships/hdphoto" Target="../media/hdphoto9.wdp"/><Relationship Id="rId5" Type="http://schemas.microsoft.com/office/2007/relationships/hdphoto" Target="../media/hdphoto6.wdp"/><Relationship Id="rId15" Type="http://schemas.microsoft.com/office/2007/relationships/hdphoto" Target="../media/hdphoto11.wdp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microsoft.com/office/2007/relationships/hdphoto" Target="../media/hdphoto8.wdp"/><Relationship Id="rId1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2.wdp"/><Relationship Id="rId7" Type="http://schemas.openxmlformats.org/officeDocument/2006/relationships/image" Target="../media/image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исьм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84" y="548681"/>
            <a:ext cx="4320480" cy="3029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Конверт современный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81678"/>
            <a:ext cx="4810522" cy="2374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764704"/>
            <a:ext cx="28663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Письмо времён Великой Отечественной Войны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1941 – 1945 гг.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1334" y="4386485"/>
            <a:ext cx="2866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Современное письмо</a:t>
            </a:r>
          </a:p>
        </p:txBody>
      </p:sp>
    </p:spTree>
    <p:extLst>
      <p:ext uri="{BB962C8B-B14F-4D97-AF65-F5344CB8AC3E}">
        <p14:creationId xmlns:p14="http://schemas.microsoft.com/office/powerpoint/2010/main" val="29357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а России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31" y="645885"/>
            <a:ext cx="7992172" cy="488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0334" y="260648"/>
            <a:ext cx="77103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Здравствуй, дорогой друг!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9 мая на Красной Площади состоится парад, посвящённый Победе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 Великой Отечественной Войне.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Приглашаем тебя принять в нём участие!</a:t>
            </a:r>
          </a:p>
        </p:txBody>
      </p:sp>
      <p:sp>
        <p:nvSpPr>
          <p:cNvPr id="3" name="Овал 2"/>
          <p:cNvSpPr/>
          <p:nvPr/>
        </p:nvSpPr>
        <p:spPr>
          <a:xfrm>
            <a:off x="3698034" y="3323639"/>
            <a:ext cx="42202" cy="4571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08498" y="3302061"/>
            <a:ext cx="42202" cy="4571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80306" y="3510633"/>
            <a:ext cx="42202" cy="4571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41436" y="3374275"/>
            <a:ext cx="42202" cy="4571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82752" y="2784919"/>
            <a:ext cx="747692" cy="540000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1860" y="3556351"/>
            <a:ext cx="624738" cy="900000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85170" y="2370548"/>
            <a:ext cx="1080000" cy="720000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94193" y="3302060"/>
            <a:ext cx="1109908" cy="828000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 descr="C:\Users\user\Documents\РАБОТА\Наглядный материал\Звуки\Звуки Г - К\Звуки Г, ГЬ\Флаг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22009"/>
            <a:ext cx="99692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Куранты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45" y="5535214"/>
            <a:ext cx="522311" cy="37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утин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672" y="5339689"/>
            <a:ext cx="67396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Ветеран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088" y="5349723"/>
            <a:ext cx="721033" cy="51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Герб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758" y="5339689"/>
            <a:ext cx="498462" cy="64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Гимн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112" y="5189293"/>
            <a:ext cx="448346" cy="7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51520" y="6381328"/>
            <a:ext cx="996923" cy="1009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31037" y="6391426"/>
            <a:ext cx="99692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743313" y="6377778"/>
            <a:ext cx="99692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90784" y="6377778"/>
            <a:ext cx="149538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661362" y="6384939"/>
            <a:ext cx="149538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327352" y="6367831"/>
            <a:ext cx="149538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01455" y="1700808"/>
            <a:ext cx="218371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2790" y="1177588"/>
            <a:ext cx="1521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Россия</a:t>
            </a:r>
          </a:p>
        </p:txBody>
      </p:sp>
      <p:pic>
        <p:nvPicPr>
          <p:cNvPr id="27" name="Picture 3" descr="C:\Users\user\Desktop\image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925" y="2783639"/>
            <a:ext cx="811475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34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0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25" y="17798"/>
            <a:ext cx="9111075" cy="6839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417"/>
          <a:stretch/>
        </p:blipFill>
        <p:spPr bwMode="auto">
          <a:xfrm flipH="1">
            <a:off x="1325554" y="5013176"/>
            <a:ext cx="3262908" cy="1658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417"/>
          <a:stretch/>
        </p:blipFill>
        <p:spPr bwMode="auto">
          <a:xfrm flipH="1">
            <a:off x="5076056" y="4581128"/>
            <a:ext cx="3262908" cy="1658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image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19539" y="980728"/>
            <a:ext cx="3019425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6" descr="ural-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405969"/>
            <a:ext cx="2159918" cy="2753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24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t="7954" r="12738" b="6250"/>
          <a:stretch/>
        </p:blipFill>
        <p:spPr bwMode="auto">
          <a:xfrm>
            <a:off x="-2520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IMG_005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9" t="25025" b="26165"/>
          <a:stretch/>
        </p:blipFill>
        <p:spPr bwMode="auto">
          <a:xfrm>
            <a:off x="5940152" y="5517232"/>
            <a:ext cx="2829080" cy="112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РАБОТА\Наглядный материал\Ямал\Салехард\PA0209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681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ocuments\РАБОТА\Наглядный материал\Ямал\Салехард\Изображение 0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84" y="272653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ocuments\РАБОТА\Наглядный материал\Ямал\Салехард\Изображение 23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15229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ocuments\РАБОТА\Наглядный материал\Ямал\Салехард\Изображение 06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879" y="272653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ocuments\РАБОТА\Наглядный материал\Ямал\Салехард\Изображение 12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750" y="4437232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ocuments\РАБОТА\Наглядный материал\Ямал\Салехард\Изображение 101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6" y="4556840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Детский сад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34" y="1556681"/>
            <a:ext cx="1441856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Больница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096" y="2987473"/>
            <a:ext cx="146741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Магазин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677" y="5566753"/>
            <a:ext cx="1618241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60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-0.02639 C -0.11528 0.14074 -0.33628 0.12083 -0.48125 -0.07338 C -0.62691 -0.26713 -0.6441 -0.56019 -0.51753 -0.7294 C -0.39149 -0.89723 -0.17326 -0.87593 -0.0276 -0.68287 C 0.11892 -0.48797 0.13663 -0.19422 0.00955 -0.02639 Z " pathEditMode="relative" rAng="8098470" ptsTypes="fffff">
                                      <p:cBhvr>
                                        <p:cTn id="6" dur="8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54" y="-3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02685 C -0.1059 0.14908 -0.32361 0.14977 -0.4783 -0.02847 C -0.63125 -0.20578 -0.6625 -0.49189 -0.54792 -0.66851 C -0.4342 -0.8456 -0.21684 -0.8456 -0.06233 -0.66759 C 0.09167 -0.49097 0.12326 -0.20416 0.00938 -0.02685 Z " pathEditMode="relative" rAng="7851807" ptsTypes="fffff">
                                      <p:cBhvr>
                                        <p:cTn id="10" dur="8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17" y="-3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02685 L -0.36285 0.00926 L -0.58611 -0.46736 L -0.35243 -0.79629 L 0.01545 -0.52453 L 0.00938 -0.02685 Z " pathEditMode="relative" rAng="8009260" ptsTypes="FFFFFF">
                                      <p:cBhvr>
                                        <p:cTn id="14" dur="8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58" y="-3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-0.02686 C -0.0632 0.06342 -0.18281 0.05277 -0.25417 -0.04977 C -0.33993 -0.17338 -0.30434 -0.29792 -0.27847 -0.36667 L -0.23767 -0.45 C -0.21094 -0.51829 -0.1783 -0.64838 -0.27535 -0.78704 C -0.33576 -0.87269 -0.46597 -0.89908 -0.53906 -0.80949 C -0.61059 -0.71899 -0.6007 -0.54399 -0.53872 -0.45556 C -0.44288 -0.31899 -0.34358 -0.35487 -0.28993 -0.38473 L -0.22483 -0.43056 C -0.17135 -0.46181 -0.07483 -0.50093 0.01076 -0.37871 C 0.0816 -0.27686 0.08229 -0.11806 0.00937 -0.02686 Z " pathEditMode="relative" rAng="8218206" ptsTypes="ffFffffFfff">
                                      <p:cBhvr>
                                        <p:cTn id="18" dur="8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13" y="-3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-0.27431 -0.34953 " pathEditMode="relative" rAng="0" ptsTypes="AA">
                                      <p:cBhvr>
                                        <p:cTn id="22" dur="8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5" y="-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удно на воздушной подушк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803822" cy="5368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249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Лабытнанг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9"/>
          <a:stretch/>
        </p:blipFill>
        <p:spPr bwMode="auto">
          <a:xfrm>
            <a:off x="260934" y="503099"/>
            <a:ext cx="8766180" cy="5734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60934" y="971693"/>
            <a:ext cx="2160240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ПОЧТА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9389" y="198930"/>
            <a:ext cx="2736304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МАГАЗИН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0934" y="1741953"/>
            <a:ext cx="2160240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ШКОЛА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6128" y="2549051"/>
            <a:ext cx="3118893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БОЛЬНИЦА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0934" y="3356992"/>
            <a:ext cx="2160240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АПТЕКА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2916" y="4149080"/>
            <a:ext cx="2160240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МУЗЕЙ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2916" y="4941168"/>
            <a:ext cx="3535508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БИБЛИОТЕКА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2916" y="5733256"/>
            <a:ext cx="2160240" cy="7200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itchFamily="34" charset="0"/>
              </a:rPr>
              <a:t>ПАРК</a:t>
            </a:r>
          </a:p>
        </p:txBody>
      </p:sp>
    </p:spTree>
    <p:extLst>
      <p:ext uri="{BB962C8B-B14F-4D97-AF65-F5344CB8AC3E}">
        <p14:creationId xmlns:p14="http://schemas.microsoft.com/office/powerpoint/2010/main" val="356846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расная площадь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" y="0"/>
            <a:ext cx="9144000" cy="686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971600" y="691022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флаг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82072" y="691022"/>
            <a:ext cx="2731690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флаг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1678832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ран ку 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2636912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пре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дент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3645024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ран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4653136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герб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600" y="5661248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гимн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08086" y="1678832"/>
            <a:ext cx="2704510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куранты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93851" y="2740174"/>
            <a:ext cx="273630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президент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84152" y="3651498"/>
            <a:ext cx="2746003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ветеран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80112" y="4653136"/>
            <a:ext cx="273248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герб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5687765"/>
            <a:ext cx="2732484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гимн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7" descr="C:\Users\user\Documents\РАБОТА\Наглядный материал\Звуки\Звуки Г - К\Звуки Г, ГЬ\Флаг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749" y="878732"/>
            <a:ext cx="99692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:\Куранты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1886381"/>
            <a:ext cx="522311" cy="37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F:\Путин.jp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131" y="2866218"/>
            <a:ext cx="67396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F:\Ветеран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568" y="3787576"/>
            <a:ext cx="721033" cy="51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F:\Герб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30" y="4804784"/>
            <a:ext cx="498462" cy="64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F:\Гимн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30" y="5722118"/>
            <a:ext cx="448346" cy="7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6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220990"/>
              </p:ext>
            </p:extLst>
          </p:nvPr>
        </p:nvGraphicFramePr>
        <p:xfrm>
          <a:off x="323528" y="1196752"/>
          <a:ext cx="8568952" cy="46344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Мир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Вой_____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/>
                        <a:t>Ро</a:t>
                      </a:r>
                      <a:r>
                        <a:rPr lang="ru-RU" sz="2800" dirty="0"/>
                        <a:t>____на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/>
                        <a:t>Защи</a:t>
                      </a:r>
                      <a:r>
                        <a:rPr lang="ru-RU" sz="2800" dirty="0"/>
                        <a:t>_____ли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77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Май 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Па______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____гибли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924"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_____</a:t>
                      </a:r>
                      <a:r>
                        <a:rPr lang="ru-RU" sz="2800" dirty="0" err="1"/>
                        <a:t>ди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/>
                        <a:t>Побе</a:t>
                      </a:r>
                      <a:r>
                        <a:rPr lang="ru-RU" sz="2800" dirty="0"/>
                        <a:t>____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779"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/>
                        <a:t>Це</a:t>
                      </a:r>
                      <a:r>
                        <a:rPr lang="ru-RU" sz="2800" dirty="0"/>
                        <a:t> ______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/>
                        <a:t>Вете</a:t>
                      </a:r>
                      <a:r>
                        <a:rPr lang="ru-RU" sz="2800" dirty="0"/>
                        <a:t>____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9140"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/>
                        <a:t>Спа</a:t>
                      </a:r>
                      <a:r>
                        <a:rPr lang="ru-RU" sz="2800" dirty="0"/>
                        <a:t>____</a:t>
                      </a:r>
                      <a:r>
                        <a:rPr lang="ru-RU" sz="2800" dirty="0" err="1"/>
                        <a:t>бо</a:t>
                      </a:r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779"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779">
                <a:tc>
                  <a:txBody>
                    <a:bodyPr/>
                    <a:lstStyle/>
                    <a:p>
                      <a:pPr algn="ctr"/>
                      <a:endParaRPr lang="ru-RU" sz="20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endParaRPr lang="ru-RU" sz="2000" dirty="0"/>
                    </a:p>
                    <a:p>
                      <a:pPr algn="ctr"/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332656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Вставьте пропущенные слоги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55676" y="4946914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03748" y="4951417"/>
            <a:ext cx="756084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лю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9068" y="5407619"/>
            <a:ext cx="1050764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нить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78825" y="5235983"/>
            <a:ext cx="1050764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4911947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28456" y="4902329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5407619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28456" y="5435777"/>
            <a:ext cx="886046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972508" y="5111741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380312" y="5086955"/>
            <a:ext cx="864096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ща</a:t>
            </a:r>
          </a:p>
        </p:txBody>
      </p:sp>
    </p:spTree>
    <p:extLst>
      <p:ext uri="{BB962C8B-B14F-4D97-AF65-F5344CB8AC3E}">
        <p14:creationId xmlns:p14="http://schemas.microsoft.com/office/powerpoint/2010/main" val="106905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6.93802E-7 L 0.11823 -0.534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-267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02683E-6 L -0.06736 -0.496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8" y="-2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11841E-6 L -0.02951 -0.381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6" y="-19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15356E-6 L 0.05747 -0.364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5" y="-18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83071E-6 L -0.02066 -0.5319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-265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15356E-6 L 0.0118 -0.521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26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34783E-7 L 0.11423 -0.3760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-188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4135E-6 L 0.02136 -0.3684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9" y="-18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20259E-7 L -0.10191 -0.247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-123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57262E-7 L 0.0158 -0.558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279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719325"/>
              </p:ext>
            </p:extLst>
          </p:nvPr>
        </p:nvGraphicFramePr>
        <p:xfrm>
          <a:off x="323528" y="1196752"/>
          <a:ext cx="8568952" cy="311044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Мир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Война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Родина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Защитили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779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Парад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Погибли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924"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Люди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Победа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779"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Ценить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Ветеран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9140">
                <a:tc>
                  <a:txBody>
                    <a:bodyPr/>
                    <a:lstStyle/>
                    <a:p>
                      <a:pPr algn="ctr"/>
                      <a:endParaRPr lang="ru-RU" sz="2800" b="1" i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Спасибо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81845" y="33265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Составьте рассказ, используя эти слова.</a:t>
            </a:r>
          </a:p>
        </p:txBody>
      </p:sp>
      <p:pic>
        <p:nvPicPr>
          <p:cNvPr id="1026" name="Picture 2" descr="C:\Users\user\Documents\РАБОТА\Наглядный материал\ВОВ\Картинки\sho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22" y="4509120"/>
            <a:ext cx="2381250" cy="1785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cuments\РАБОТА\Наглядный материал\ВОВ\Картинки\Война_Фото 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09120"/>
            <a:ext cx="1944216" cy="1759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cuments\РАБОТА\Наглядный материал\ВОВ\Картинки\7872403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09121"/>
            <a:ext cx="2630525" cy="1759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77163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259</TotalTime>
  <Words>124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 Black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Регина</dc:creator>
  <cp:lastModifiedBy>pc acer</cp:lastModifiedBy>
  <cp:revision>41</cp:revision>
  <dcterms:created xsi:type="dcterms:W3CDTF">2016-04-30T09:14:42Z</dcterms:created>
  <dcterms:modified xsi:type="dcterms:W3CDTF">2023-02-09T16:35:12Z</dcterms:modified>
</cp:coreProperties>
</file>