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03" autoAdjust="0"/>
  </p:normalViewPr>
  <p:slideViewPr>
    <p:cSldViewPr>
      <p:cViewPr varScale="1">
        <p:scale>
          <a:sx n="60" d="100"/>
          <a:sy n="6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9B84F-47FE-46A8-BA26-0A185892EC48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C02FB-7E3E-4DD5-A171-A9729119F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3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C02FB-7E3E-4DD5-A171-A9729119FDC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75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0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dou88.ivedu.ru/thumbs_orig/images/2016_god/vpusknoj_2016/23000192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84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0">
        <p:cut/>
      </p:transition>
    </mc:Choice>
    <mc:Fallback xmlns="">
      <p:transition advClick="0" advTm="60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1430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83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0">
        <p:fade/>
      </p:transition>
    </mc:Choice>
    <mc:Fallback xmlns="">
      <p:transition spd="med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258039"/>
      </p:ext>
    </p:extLst>
  </p:cSld>
  <p:clrMapOvr>
    <a:masterClrMapping/>
  </p:clrMapOvr>
  <p:transition spd="slow" advClick="0" advTm="60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185043"/>
      </p:ext>
    </p:extLst>
  </p:cSld>
  <p:clrMapOvr>
    <a:masterClrMapping/>
  </p:clrMapOvr>
  <p:transition spd="slow" advClick="0" advTm="6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0">
        <p:split orient="vert"/>
      </p:transition>
    </mc:Choice>
    <mc:Fallback xmlns="">
      <p:transition spd="slow" advClick="0" advTm="6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0"/>
            <a:ext cx="105131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673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60000">
        <p14:reveal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504"/>
            <a:ext cx="9144000" cy="907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690385"/>
      </p:ext>
    </p:extLst>
  </p:cSld>
  <p:clrMapOvr>
    <a:masterClrMapping/>
  </p:clrMapOvr>
  <p:transition spd="slow" advClick="0" advTm="6000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</Words>
  <Application>Microsoft Office PowerPoint</Application>
  <PresentationFormat>Экран (4:3)</PresentationFormat>
  <Paragraphs>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Лена</dc:creator>
  <cp:lastModifiedBy>Лена</cp:lastModifiedBy>
  <cp:revision>9</cp:revision>
  <dcterms:created xsi:type="dcterms:W3CDTF">2017-05-29T17:13:52Z</dcterms:created>
  <dcterms:modified xsi:type="dcterms:W3CDTF">2019-05-27T06:13:57Z</dcterms:modified>
</cp:coreProperties>
</file>