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68" r:id="rId4"/>
    <p:sldId id="265" r:id="rId5"/>
    <p:sldId id="258" r:id="rId6"/>
    <p:sldId id="263" r:id="rId7"/>
    <p:sldId id="259" r:id="rId8"/>
    <p:sldId id="260" r:id="rId9"/>
    <p:sldId id="261" r:id="rId10"/>
    <p:sldId id="262" r:id="rId11"/>
    <p:sldId id="264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D5D3D-FA69-41C2-821F-7059AD88E84A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6A2DA-15BF-4635-BC98-D4328502C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9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6A2DA-15BF-4635-BC98-D4328502C6F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440C2-DB79-49AD-B260-ADAA640B0435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62312-F944-48F0-B9EB-4B7029120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2786058"/>
            <a:ext cx="523893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армия</a:t>
            </a:r>
            <a:endParaRPr lang="ru-RU" sz="7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4143372" cy="321471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Военно-воздушные силы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0"/>
            <a:ext cx="4283968" cy="3133051"/>
          </a:xfrm>
          <a:prstGeom prst="rect">
            <a:avLst/>
          </a:prstGeom>
        </p:spPr>
      </p:pic>
      <p:pic>
        <p:nvPicPr>
          <p:cNvPr id="4" name="Рисунок 3" descr="1439346342_5137e6aa4fa17c22ad0bb58886ff60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3212976"/>
            <a:ext cx="3814714" cy="2675993"/>
          </a:xfrm>
          <a:prstGeom prst="rect">
            <a:avLst/>
          </a:prstGeom>
        </p:spPr>
      </p:pic>
      <p:pic>
        <p:nvPicPr>
          <p:cNvPr id="6" name="Рисунок 5" descr="letchik_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9592" y="3071810"/>
            <a:ext cx="3458094" cy="30045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smtClean="0">
                <a:solidFill>
                  <a:srgbClr val="FF0000"/>
                </a:solidFill>
                <a:latin typeface="Monotype Corsiva" pitchFamily="66" charset="0"/>
              </a:rPr>
              <a:t>Военная форма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10sdf0sdf0s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857232"/>
            <a:ext cx="3816424" cy="3829772"/>
          </a:xfrm>
          <a:prstGeom prst="rect">
            <a:avLst/>
          </a:prstGeom>
        </p:spPr>
      </p:pic>
      <p:pic>
        <p:nvPicPr>
          <p:cNvPr id="4" name="Рисунок 3" descr="Pogranichniki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1999" y="2132856"/>
            <a:ext cx="3312369" cy="34233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40005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Наша армия родная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отважна, и сильна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Никому не угрожает,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Охраняет мир она.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8612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42-042-Dujut-vetry-v-fevrale-vojut-v-trubakh-gromk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358114" cy="492922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010" y="1412776"/>
            <a:ext cx="508856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699792" y="2708920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3068960"/>
            <a:ext cx="6480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3140968"/>
            <a:ext cx="57606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3789040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42852"/>
            <a:ext cx="5040560" cy="76586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Богатыри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3645024"/>
            <a:ext cx="214310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Илья Муромец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67544" y="119675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836712"/>
            <a:ext cx="2952328" cy="283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5940152" y="3861048"/>
            <a:ext cx="214310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Добрыня Никитич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07904" y="5445224"/>
            <a:ext cx="214310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Алеша Попович</a:t>
            </a:r>
            <a:endParaRPr lang="ru-RU" dirty="0"/>
          </a:p>
        </p:txBody>
      </p:sp>
      <p:pic>
        <p:nvPicPr>
          <p:cNvPr id="2051" name="Picture 3" descr="C:\Users\дом\Desktop\2022 - 2023 уч год средняя группа\открытое занятие по патриотич восп в ср гр 2023\db1097d13291ef3c2981052bf9832c8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692696"/>
            <a:ext cx="2318598" cy="3138681"/>
          </a:xfrm>
          <a:prstGeom prst="rect">
            <a:avLst/>
          </a:prstGeom>
          <a:noFill/>
        </p:spPr>
      </p:pic>
      <p:pic>
        <p:nvPicPr>
          <p:cNvPr id="2052" name="Picture 4" descr="C:\Users\дом\Desktop\2022 - 2023 уч год средняя группа\открытое занятие по патриотич восп в ср гр 2023\1646066286_49-kartinkin-net-p-alesha-popovich-kartinki-5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348880"/>
            <a:ext cx="2088232" cy="3145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Армия России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1379415062_Chebarkul-soberet-mirotvo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755576" y="1071546"/>
            <a:ext cx="3673548" cy="2310797"/>
          </a:xfrm>
        </p:spPr>
      </p:pic>
      <p:pic>
        <p:nvPicPr>
          <p:cNvPr id="7" name="Рисунок 6" descr="13627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9124" y="1071546"/>
            <a:ext cx="3989510" cy="2357454"/>
          </a:xfrm>
          <a:prstGeom prst="rect">
            <a:avLst/>
          </a:prstGeom>
        </p:spPr>
      </p:pic>
      <p:pic>
        <p:nvPicPr>
          <p:cNvPr id="8" name="Рисунок 7" descr="1453474704_rossiya-bombardirovschik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3573016"/>
            <a:ext cx="3887292" cy="2473728"/>
          </a:xfrm>
          <a:prstGeom prst="rect">
            <a:avLst/>
          </a:prstGeom>
        </p:spPr>
      </p:pic>
      <p:pic>
        <p:nvPicPr>
          <p:cNvPr id="10" name="Содержимое 9" descr="1374993426_268274_61.jpg"/>
          <p:cNvPicPr>
            <a:picLocks noGrp="1" noChangeAspect="1"/>
          </p:cNvPicPr>
          <p:nvPr>
            <p:ph sz="half" idx="1"/>
          </p:nvPr>
        </p:nvPicPr>
        <p:blipFill>
          <a:blip r:embed="rId7" cstate="print"/>
          <a:stretch>
            <a:fillRect/>
          </a:stretch>
        </p:blipFill>
        <p:spPr>
          <a:xfrm>
            <a:off x="755576" y="3573016"/>
            <a:ext cx="3672408" cy="2487758"/>
          </a:xfrm>
        </p:spPr>
      </p:pic>
      <p:sp>
        <p:nvSpPr>
          <p:cNvPr id="12" name="Прямоугольная выноска 11"/>
          <p:cNvSpPr/>
          <p:nvPr/>
        </p:nvSpPr>
        <p:spPr>
          <a:xfrm>
            <a:off x="611560" y="3573016"/>
            <a:ext cx="2143108" cy="71438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Военно-морской флот</a:t>
            </a:r>
            <a:endParaRPr lang="ru-RU" sz="2000" dirty="0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3286116" y="928670"/>
            <a:ext cx="2786082" cy="61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Сухопутные войска</a:t>
            </a:r>
            <a:endParaRPr lang="ru-RU" sz="2000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6228184" y="3501008"/>
            <a:ext cx="2285984" cy="71438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Военно-воздушные силы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Военно-морской флот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1337636826_pl6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836712"/>
            <a:ext cx="3743846" cy="2303922"/>
          </a:xfrm>
          <a:prstGeom prst="rect">
            <a:avLst/>
          </a:prstGeom>
        </p:spPr>
      </p:pic>
      <p:pic>
        <p:nvPicPr>
          <p:cNvPr id="7" name="Рисунок 6" descr="conte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908720"/>
            <a:ext cx="3528962" cy="2244702"/>
          </a:xfrm>
          <a:prstGeom prst="rect">
            <a:avLst/>
          </a:prstGeom>
        </p:spPr>
      </p:pic>
      <p:pic>
        <p:nvPicPr>
          <p:cNvPr id="9" name="Рисунок 8" descr="3509701_origina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3284984"/>
            <a:ext cx="3816424" cy="2604859"/>
          </a:xfrm>
          <a:prstGeom prst="rect">
            <a:avLst/>
          </a:prstGeom>
        </p:spPr>
      </p:pic>
      <p:pic>
        <p:nvPicPr>
          <p:cNvPr id="10" name="Рисунок 9" descr="f32ae8f4138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3501008"/>
            <a:ext cx="3887862" cy="2571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95536" y="692696"/>
            <a:ext cx="3854802" cy="1143000"/>
          </a:xfrm>
        </p:spPr>
        <p:txBody>
          <a:bodyPr>
            <a:noAutofit/>
          </a:bodyPr>
          <a:lstStyle/>
          <a:p>
            <a:pPr algn="l"/>
            <a:r>
              <a:rPr lang="ru-RU" sz="5400" b="1" i="1" dirty="0" smtClean="0">
                <a:solidFill>
                  <a:srgbClr val="FF0000"/>
                </a:solidFill>
                <a:latin typeface="Monotype Corsiva" pitchFamily="66" charset="0"/>
                <a:cs typeface="Arabic Typesetting" pitchFamily="66" charset="-78"/>
              </a:rPr>
              <a:t>Сухопутные </a:t>
            </a:r>
            <a:br>
              <a:rPr lang="ru-RU" sz="5400" b="1" i="1" dirty="0" smtClean="0">
                <a:solidFill>
                  <a:srgbClr val="FF0000"/>
                </a:solidFill>
                <a:latin typeface="Monotype Corsiva" pitchFamily="66" charset="0"/>
                <a:cs typeface="Arabic Typesetting" pitchFamily="66" charset="-78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Monotype Corsiva" pitchFamily="66" charset="0"/>
                <a:cs typeface="Arabic Typesetting" pitchFamily="66" charset="-78"/>
              </a:rPr>
              <a:t>войска</a:t>
            </a:r>
            <a:endParaRPr lang="ru-RU" sz="5400" b="1" i="1" dirty="0">
              <a:solidFill>
                <a:srgbClr val="FF0000"/>
              </a:solidFill>
              <a:latin typeface="Monotype Corsiva" pitchFamily="66" charset="0"/>
              <a:cs typeface="Arabic Typesetting" pitchFamily="66" charset="-78"/>
            </a:endParaRPr>
          </a:p>
        </p:txBody>
      </p:sp>
      <p:pic>
        <p:nvPicPr>
          <p:cNvPr id="19" name="Рисунок 18" descr="3_e5783a157bee81f3e33e8c601fc8d3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3356992"/>
            <a:ext cx="4565358" cy="2924703"/>
          </a:xfrm>
          <a:prstGeom prst="rect">
            <a:avLst/>
          </a:prstGeom>
        </p:spPr>
      </p:pic>
      <p:sp>
        <p:nvSpPr>
          <p:cNvPr id="21" name="Скругленная прямоугольная выноска 20"/>
          <p:cNvSpPr/>
          <p:nvPr/>
        </p:nvSpPr>
        <p:spPr>
          <a:xfrm>
            <a:off x="899592" y="2780928"/>
            <a:ext cx="4104456" cy="50006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Танковые войска</a:t>
            </a:r>
            <a:endParaRPr lang="ru-RU" sz="2400" dirty="0"/>
          </a:p>
        </p:txBody>
      </p:sp>
      <p:pic>
        <p:nvPicPr>
          <p:cNvPr id="9" name="Рисунок 8" descr="126295421_5588480_p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2132856"/>
            <a:ext cx="3821776" cy="2567754"/>
          </a:xfrm>
          <a:prstGeom prst="rect">
            <a:avLst/>
          </a:prstGeom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4499992" y="1484784"/>
            <a:ext cx="3851920" cy="64807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Ракетные войска и артиллерия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Сухопутные </a:t>
            </a:r>
            <a:r>
              <a:rPr lang="en-US" sz="5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войска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gepar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556792"/>
            <a:ext cx="3887292" cy="4358489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860032" y="928670"/>
            <a:ext cx="3816424" cy="71438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Войска противовоздушной обороны </a:t>
            </a:r>
            <a:endParaRPr lang="ru-RU" sz="2400" dirty="0"/>
          </a:p>
        </p:txBody>
      </p:sp>
      <p:pic>
        <p:nvPicPr>
          <p:cNvPr id="9" name="Рисунок 8" descr="1granica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1571612"/>
            <a:ext cx="3599260" cy="4035542"/>
          </a:xfrm>
          <a:prstGeom prst="rect">
            <a:avLst/>
          </a:prstGeom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1187624" y="928670"/>
            <a:ext cx="3527252" cy="71438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Пограничные войска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14290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Воздушно-десантные войска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1224198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908720"/>
            <a:ext cx="3402368" cy="4536504"/>
          </a:xfrm>
          <a:prstGeom prst="rect">
            <a:avLst/>
          </a:prstGeom>
        </p:spPr>
      </p:pic>
      <p:pic>
        <p:nvPicPr>
          <p:cNvPr id="8" name="Рисунок 7" descr="a5a520f3d33755a894b5d8e46498c2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37496" y="857232"/>
            <a:ext cx="3605942" cy="466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</TotalTime>
  <Words>56</Words>
  <Application>Microsoft Office PowerPoint</Application>
  <PresentationFormat>Экран (4:3)</PresentationFormat>
  <Paragraphs>32</Paragraphs>
  <Slides>13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.</vt:lpstr>
      <vt:lpstr>Богатыри</vt:lpstr>
      <vt:lpstr>Армия России</vt:lpstr>
      <vt:lpstr>Военно-морской флот</vt:lpstr>
      <vt:lpstr>Сухопутные  войска</vt:lpstr>
      <vt:lpstr>Сухопутные  войска</vt:lpstr>
      <vt:lpstr>Воздушно-десантные войска</vt:lpstr>
      <vt:lpstr>Военно-воздушные силы</vt:lpstr>
      <vt:lpstr>Военная форма</vt:lpstr>
      <vt:lpstr>Наша армия родная  И отважна, и сильна Никому не угрожает, Охраняет мир она. 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Слава</dc:creator>
  <cp:lastModifiedBy>дом</cp:lastModifiedBy>
  <cp:revision>105</cp:revision>
  <dcterms:created xsi:type="dcterms:W3CDTF">2017-01-13T12:54:41Z</dcterms:created>
  <dcterms:modified xsi:type="dcterms:W3CDTF">2023-02-07T16:20:36Z</dcterms:modified>
</cp:coreProperties>
</file>