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05B852-1823-4859-981E-222FCBB5A90D}" type="datetimeFigureOut">
              <a:rPr lang="ru-RU" smtClean="0"/>
              <a:t>23.11.2022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3121EA-77FA-433F-B0EE-291021F15B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31391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05B852-1823-4859-981E-222FCBB5A90D}" type="datetimeFigureOut">
              <a:rPr lang="ru-RU" smtClean="0"/>
              <a:t>23.11.2022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3121EA-77FA-433F-B0EE-291021F15B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61247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05B852-1823-4859-981E-222FCBB5A90D}" type="datetimeFigureOut">
              <a:rPr lang="ru-RU" smtClean="0"/>
              <a:t>23.11.2022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3121EA-77FA-433F-B0EE-291021F15B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33491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05B852-1823-4859-981E-222FCBB5A90D}" type="datetimeFigureOut">
              <a:rPr lang="ru-RU" smtClean="0"/>
              <a:t>23.11.2022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3121EA-77FA-433F-B0EE-291021F15B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47479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05B852-1823-4859-981E-222FCBB5A90D}" type="datetimeFigureOut">
              <a:rPr lang="ru-RU" smtClean="0"/>
              <a:t>23.11.2022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3121EA-77FA-433F-B0EE-291021F15B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6459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05B852-1823-4859-981E-222FCBB5A90D}" type="datetimeFigureOut">
              <a:rPr lang="ru-RU" smtClean="0"/>
              <a:t>23.11.2022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3121EA-77FA-433F-B0EE-291021F15B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43454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05B852-1823-4859-981E-222FCBB5A90D}" type="datetimeFigureOut">
              <a:rPr lang="ru-RU" smtClean="0"/>
              <a:t>23.11.2022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3121EA-77FA-433F-B0EE-291021F15B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78856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05B852-1823-4859-981E-222FCBB5A90D}" type="datetimeFigureOut">
              <a:rPr lang="ru-RU" smtClean="0"/>
              <a:t>23.11.2022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3121EA-77FA-433F-B0EE-291021F15B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08552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05B852-1823-4859-981E-222FCBB5A90D}" type="datetimeFigureOut">
              <a:rPr lang="ru-RU" smtClean="0"/>
              <a:t>23.11.2022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3121EA-77FA-433F-B0EE-291021F15B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06512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05B852-1823-4859-981E-222FCBB5A90D}" type="datetimeFigureOut">
              <a:rPr lang="ru-RU" smtClean="0"/>
              <a:t>23.11.2022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3121EA-77FA-433F-B0EE-291021F15B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72895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05B852-1823-4859-981E-222FCBB5A90D}" type="datetimeFigureOut">
              <a:rPr lang="ru-RU" smtClean="0"/>
              <a:t>23.11.2022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3121EA-77FA-433F-B0EE-291021F15B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71408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05B852-1823-4859-981E-222FCBB5A90D}" type="datetimeFigureOut">
              <a:rPr lang="ru-RU" smtClean="0"/>
              <a:t>23.11.2022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3121EA-77FA-433F-B0EE-291021F15B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28777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401662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49729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760816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597193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085557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359142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109744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496750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986917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573686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24668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09521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25183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99526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7384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766005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02211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9354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118803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478980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</TotalTime>
  <Words>0</Words>
  <Application>Microsoft Office PowerPoint</Application>
  <PresentationFormat>Экран (4:3)</PresentationFormat>
  <Paragraphs>0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Пользователь</cp:lastModifiedBy>
  <cp:revision>4</cp:revision>
  <dcterms:created xsi:type="dcterms:W3CDTF">2022-11-23T12:02:47Z</dcterms:created>
  <dcterms:modified xsi:type="dcterms:W3CDTF">2022-11-23T12:40:36Z</dcterms:modified>
</cp:coreProperties>
</file>