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</Types>
</file>

<file path=_rels/.rels><?xml version="1.0" encoding="UTF-8" standalone="no" ?>
<Relationships xmlns="http://schemas.openxmlformats.org/package/2006/relationships">
  <Relationship Id="rId2" Target="docProps/app.xml" Type="http://schemas.openxmlformats.org/officeDocument/2006/relationships/extended-properties"/>
  <Relationship Id="rId3" Target="docProps/core.xml" Type="http://schemas.openxmlformats.org/package/2006/relationships/metadata/core-properties"/>
  <Relationship Id="rId1" Target="ppt/presentation.xml" Type="http://schemas.openxmlformats.org/officeDocument/2006/relationships/officeDocument"/>
</Relationships>

</file>

<file path=ppt/presentation.xml><?xml version="1.0" encoding="utf-8"?>
<p:presentation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12192000"/>
</p:presentation>
</file>

<file path=ppt/tableStyles.xml><?xml version="1.0" encoding="utf-8"?>
<a:tblStyleLs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def="{5C22544A-7EE6-4342-B048-85BDC9FD1C3A}"/>
</file>

<file path=ppt/_rels/presentation.xml.rels><?xml version="1.0" encoding="UTF-8" standalone="no" ?>
<Relationships xmlns="http://schemas.openxmlformats.org/package/2006/relationships">
  <Relationship Id="rId12" Target="tableStyles.xml" Type="http://schemas.openxmlformats.org/officeDocument/2006/relationships/tableStyles"/>
  <Relationship Id="rId11" Target="slides/slide9.xml" Type="http://schemas.openxmlformats.org/officeDocument/2006/relationships/slide"/>
  <Relationship Id="rId10" Target="slides/slide8.xml" Type="http://schemas.openxmlformats.org/officeDocument/2006/relationships/slide"/>
  <Relationship Id="rId9" Target="slides/slide7.xml" Type="http://schemas.openxmlformats.org/officeDocument/2006/relationships/slide"/>
  <Relationship Id="rId7" Target="slides/slide5.xml" Type="http://schemas.openxmlformats.org/officeDocument/2006/relationships/slide"/>
  <Relationship Id="rId6" Target="slides/slide4.xml" Type="http://schemas.openxmlformats.org/officeDocument/2006/relationships/slide"/>
  <Relationship Id="rId5" Target="slides/slide3.xml" Type="http://schemas.openxmlformats.org/officeDocument/2006/relationships/slide"/>
  <Relationship Id="rId4" Target="slides/slide2.xml" Type="http://schemas.openxmlformats.org/officeDocument/2006/relationships/slide"/>
  <Relationship Id="rId8" Target="slides/slide6.xml" Type="http://schemas.openxmlformats.org/officeDocument/2006/relationships/slide"/>
  <Relationship Id="rId2" Target="slideMasters/slideMaster1.xml" Type="http://schemas.openxmlformats.org/officeDocument/2006/relationships/slideMaster"/>
  <Relationship Id="rId3" Target="slides/slide1.xml" Type="http://schemas.openxmlformats.org/officeDocument/2006/relationships/slide"/>
  <Relationship Id="rId1" Target="theme/theme1.xml" Type="http://schemas.openxmlformats.org/officeDocument/2006/relationships/theme"/>
</Relationships>

</file>

<file path=ppt/slideLayouts/_rels/slideLayout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0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5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5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7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8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9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slideLayout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title">
  <p:cSld name="Title">
    <p:spTree>
      <p:nvGrpSpPr>
        <p:cNvPr hidden="false" id="46" name="GroupShape 4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pSp>
        <p:nvGrpSpPr>
          <p:cNvPr hidden="false" id="47" name="Shape 47"/>
          <p:cNvGrpSpPr/>
          <p:nvPr isPhoto="false"/>
        </p:nvGrpSpPr>
        <p:grpSpPr>
          <a:xfrm flipH="false" flipV="false" rot="0">
            <a:off x="0" y="-8467"/>
            <a:ext cx="12192000" cy="6866467"/>
            <a:chOff x="0" y="0"/>
            <a:chExt cx="12192000" cy="6866467"/>
          </a:xfrm>
        </p:grpSpPr>
        <p:sp>
          <p:nvSpPr>
            <p:cNvPr hidden="false" id="48" name="Shape 48"/>
            <p:cNvSpPr txBox="false"/>
            <p:nvPr isPhoto="false"/>
          </p:nvSpPr>
          <p:spPr>
            <a:xfrm flipH="false" flipV="false" rot="0">
              <a:off x="0" y="605"/>
              <a:ext cx="863600" cy="56980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63600" name="ODFRight"/>
                <a:gd fmla="val 5698067" name="ODFBottom"/>
                <a:gd fmla="val 863600" name="ODFWidth"/>
                <a:gd fmla="val 5698067" name="ODFHeight"/>
              </a:gdLst>
              <a:rect b="OXMLTextRectB" l="OXMLTextRectL" r="OXMLTextRectR" t="OXMLTextRectT"/>
              <a:pathLst>
                <a:path fill="norm" h="5698067" stroke="true" w="86360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</p:sp>
        <p:sp>
          <p:nvSpPr>
            <p:cNvPr hidden="false" id="49" name="Shape 49"/>
            <p:cNvSpPr txBox="false"/>
            <p:nvPr isPhoto="false"/>
          </p:nvSpPr>
          <p:spPr>
            <a:xfrm flipH="false" flipV="false" rot="0">
              <a:off x="9371012" y="8467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  <a:prstDash val="solid"/>
            </a:ln>
          </p:spPr>
          <p:style>
            <a:lnRef idx="0"/>
            <a:fillRef idx="0">
              <a:schemeClr val="accent1"/>
            </a:fillRef>
            <a:effectRef idx="0"/>
            <a:fontRef idx="none"/>
          </p:style>
        </p:sp>
        <p:sp>
          <p:nvSpPr>
            <p:cNvPr hidden="false" id="50" name="Shape 50"/>
            <p:cNvSpPr txBox="false"/>
            <p:nvPr isPhoto="false"/>
          </p:nvSpPr>
          <p:spPr>
            <a:xfrm flipH="true" flipV="false" rot="0">
              <a:off x="7425267" y="3689879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  <a:prstDash val="solid"/>
            </a:ln>
          </p:spPr>
          <p:style>
            <a:lnRef idx="0"/>
            <a:fillRef idx="0">
              <a:schemeClr val="accent1"/>
            </a:fillRef>
            <a:effectRef idx="0"/>
            <a:fontRef idx="none"/>
          </p:style>
        </p:sp>
        <p:sp>
          <p:nvSpPr>
            <p:cNvPr hidden="false" id="51" name="Shape 51"/>
            <p:cNvSpPr txBox="false"/>
            <p:nvPr isPhoto="false"/>
          </p:nvSpPr>
          <p:spPr>
            <a:xfrm flipH="false" flipV="false" rot="0">
              <a:off x="9181476" y="0"/>
              <a:ext cx="3007349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007349" name="ODFRight"/>
                <a:gd fmla="val 6866467" name="ODFBottom"/>
                <a:gd fmla="val 3007349" name="ODFWidth"/>
                <a:gd fmla="val 6866467" name="ODFHeight"/>
              </a:gdLst>
              <a:rect b="OXMLTextRectB" l="OXMLTextRectL" r="OXMLTextRectR" t="OXMLTextRectT"/>
              <a:pathLst>
                <a:path fill="norm" h="6866467" stroke="true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</p:spPr>
        </p:sp>
        <p:sp>
          <p:nvSpPr>
            <p:cNvPr hidden="false" id="52" name="Shape 52"/>
            <p:cNvSpPr txBox="false"/>
            <p:nvPr isPhoto="false"/>
          </p:nvSpPr>
          <p:spPr>
            <a:xfrm flipH="false" flipV="false" rot="0">
              <a:off x="9603442" y="0"/>
              <a:ext cx="2588558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573311" name="ODFRight"/>
                <a:gd fmla="val 6866467" name="ODFBottom"/>
                <a:gd fmla="val 2573311" name="ODFWidth"/>
                <a:gd fmla="val 6866467" name="ODFHeight"/>
              </a:gdLst>
              <a:rect b="OXMLTextRectB" l="OXMLTextRectL" r="OXMLTextRectR" t="OXMLTextRectT"/>
              <a:pathLst>
                <a:path fill="norm" h="6866467" stroke="true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hidden="false" id="53" name="Shape 53"/>
            <p:cNvSpPr txBox="false"/>
            <p:nvPr isPhoto="false"/>
          </p:nvSpPr>
          <p:spPr>
            <a:xfrm flipH="false" flipV="false" rot="0">
              <a:off x="8932333" y="3056467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</p:spPr>
        </p:sp>
        <p:sp>
          <p:nvSpPr>
            <p:cNvPr hidden="false" id="54" name="Shape 54"/>
            <p:cNvSpPr txBox="false"/>
            <p:nvPr isPhoto="false"/>
          </p:nvSpPr>
          <p:spPr>
            <a:xfrm flipH="false" flipV="false" rot="0">
              <a:off x="9334500" y="0"/>
              <a:ext cx="2854325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858013" name="ODFRight"/>
                <a:gd fmla="val 6866467" name="ODFBottom"/>
                <a:gd fmla="val 2858013" name="ODFWidth"/>
                <a:gd fmla="val 6866467" name="ODFHeight"/>
              </a:gdLst>
              <a:rect b="OXMLTextRectB" l="OXMLTextRectL" r="OXMLTextRectR" t="OXMLTextRectT"/>
              <a:pathLst>
                <a:path fill="norm" h="6866467" stroke="true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</p:sp>
        <p:sp>
          <p:nvSpPr>
            <p:cNvPr hidden="false" id="55" name="Shape 55"/>
            <p:cNvSpPr txBox="false"/>
            <p:nvPr isPhoto="false"/>
          </p:nvSpPr>
          <p:spPr>
            <a:xfrm flipH="false" flipV="false" rot="0">
              <a:off x="10898730" y="0"/>
              <a:ext cx="1290094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290094" name="ODFRight"/>
                <a:gd fmla="val 6858000" name="ODFBottom"/>
                <a:gd fmla="val 1290094" name="ODFWidth"/>
                <a:gd fmla="val 6858000" name="ODFHeight"/>
              </a:gdLst>
              <a:rect b="OXMLTextRectB" l="OXMLTextRectL" r="OXMLTextRectR" t="OXMLTextRectT"/>
              <a:pathLst>
                <a:path fill="norm" h="6858000" stroke="true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</p:sp>
        <p:sp>
          <p:nvSpPr>
            <p:cNvPr hidden="false" id="56" name="Shape 56"/>
            <p:cNvSpPr txBox="false"/>
            <p:nvPr isPhoto="false"/>
          </p:nvSpPr>
          <p:spPr>
            <a:xfrm flipH="false" flipV="false" rot="0">
              <a:off x="10938999" y="0"/>
              <a:ext cx="1249826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249825" name="ODFRight"/>
                <a:gd fmla="val 6858000" name="ODFBottom"/>
                <a:gd fmla="val 1249825" name="ODFWidth"/>
                <a:gd fmla="val 6858000" name="ODFHeight"/>
              </a:gdLst>
              <a:rect b="OXMLTextRectB" l="OXMLTextRectL" r="OXMLTextRectR" t="OXMLTextRectT"/>
              <a:pathLst>
                <a:path fill="norm" h="6858000" stroke="true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</p:spPr>
        </p:sp>
        <p:sp>
          <p:nvSpPr>
            <p:cNvPr hidden="false" id="57" name="Shape 57"/>
            <p:cNvSpPr txBox="false"/>
            <p:nvPr isPhoto="false"/>
          </p:nvSpPr>
          <p:spPr>
            <a:xfrm flipH="false" flipV="false" rot="0">
              <a:off x="10371666" y="3598333"/>
              <a:ext cx="1817158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</p:spPr>
        </p:sp>
      </p:grpSp>
      <p:sp>
        <p:nvSpPr>
          <p:cNvPr hidden="false" id="58" name="Shape 58"/>
          <p:cNvSpPr txBox="true"/>
          <p:nvPr isPhoto="false">
            <p:ph idx="0" type="title"/>
          </p:nvPr>
        </p:nvSpPr>
        <p:spPr>
          <a:xfrm flipH="false" flipV="false" rot="0">
            <a:off x="1507067" y="2404534"/>
            <a:ext cx="7766936" cy="164630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algn="r" lvl="0">
              <a:defRPr sz="5400">
                <a:solidFill>
                  <a:schemeClr val="accent1"/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59" name="Shape 59"/>
          <p:cNvSpPr txBox="true"/>
          <p:nvPr isPhoto="false">
            <p:ph idx="1" type="subTitle"/>
          </p:nvPr>
        </p:nvSpPr>
        <p:spPr>
          <a:xfrm flipH="false" flipV="false" rot="0">
            <a:off x="1507067" y="4050833"/>
            <a:ext cx="7766936" cy="1096899"/>
          </a:xfrm>
          <a:prstGeom prst="rect">
            <a:avLst/>
          </a:prstGeom>
        </p:spPr>
        <p:txBody>
          <a:bodyPr anchor="t"/>
          <a:lstStyle>
            <a:defPPr/>
            <a:lvl1pPr algn="r" indent="0" lvl="0" marL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algn="ctr" indent="0" lvl="1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lvl="2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lvl="3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lvl="4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lvl="5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lvl="6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lvl="7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lvl="8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60" name="Shape 6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61" name="Shape 6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62" name="Shape 6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x">
  <p:cSld name="Title and Vertical Text">
    <p:spTree>
      <p:nvGrpSpPr>
        <p:cNvPr hidden="false" id="99" name="GroupShape 9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0" name="Shape 10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01" name="Shape 101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02" name="Shape 10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103" name="Shape 10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04" name="Shape 10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itleAndTx">
  <p:cSld name="Vertical Title and Text">
    <p:spTree>
      <p:nvGrpSpPr>
        <p:cNvPr hidden="false" id="67" name="GroupShape 6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68" name="Shape 68"/>
          <p:cNvSpPr txBox="true"/>
          <p:nvPr isPhoto="false">
            <p:ph idx="0" type="title"/>
          </p:nvPr>
        </p:nvSpPr>
        <p:spPr>
          <a:xfrm flipH="false" flipV="false" rot="0">
            <a:off x="7967673" y="609599"/>
            <a:ext cx="1304742" cy="5251451"/>
          </a:xfrm>
          <a:prstGeom prst="rect">
            <a:avLst/>
          </a:prstGeom>
        </p:spPr>
        <p:txBody>
          <a:bodyPr anchor="ctr"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69" name="Shape 69"/>
          <p:cNvSpPr txBox="true"/>
          <p:nvPr isPhoto="false">
            <p:ph idx="1" type="body"/>
          </p:nvPr>
        </p:nvSpPr>
        <p:spPr>
          <a:xfrm flipH="false" flipV="false" rot="0">
            <a:off x="677335" y="609600"/>
            <a:ext cx="7060149" cy="5251450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70" name="Shape 7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71" name="Shape 7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72" name="Shape 7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с подписью">
    <p:spTree>
      <p:nvGrpSpPr>
        <p:cNvPr hidden="false" id="18" name="GroupShape 1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" name="Shape 19"/>
          <p:cNvSpPr txBox="true"/>
          <p:nvPr isPhoto="false">
            <p:ph idx="0" type="title"/>
          </p:nvPr>
        </p:nvSpPr>
        <p:spPr>
          <a:xfrm flipH="false" flipV="false" rot="0">
            <a:off x="931334" y="609600"/>
            <a:ext cx="8094134" cy="3022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0" name="Shape 20"/>
          <p:cNvSpPr txBox="true"/>
          <p:nvPr isPhoto="false">
            <p:ph idx="2" type="body"/>
          </p:nvPr>
        </p:nvSpPr>
        <p:spPr>
          <a:xfrm flipH="false" flipV="false" rot="0">
            <a:off x="1366139" y="3632200"/>
            <a:ext cx="7224524" cy="381000"/>
          </a:xfrm>
          <a:prstGeom prst="rect">
            <a:avLst/>
          </a:prstGeom>
        </p:spPr>
        <p:txBody>
          <a:bodyPr anchor="ctr">
            <a:noAutofit/>
          </a:bodyPr>
          <a:lstStyle>
            <a:defPPr/>
            <a:lvl1pPr indent="0" lvl="0" marL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1" name="Shape 21"/>
          <p:cNvSpPr txBox="true"/>
          <p:nvPr isPhoto="false">
            <p:ph idx="1" type="body"/>
          </p:nvPr>
        </p:nvSpPr>
        <p:spPr>
          <a:xfrm flipH="false" flipV="false" rot="0">
            <a:off x="677335" y="4470400"/>
            <a:ext cx="8596668" cy="1570961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2" name="Shape 2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23" name="Shape 2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4" name="Shape 2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  <p:sp>
        <p:nvSpPr>
          <p:cNvPr hidden="false" id="25" name="Shape 25"/>
          <p:cNvSpPr txBox="true"/>
          <p:nvPr isPhoto="false"/>
        </p:nvSpPr>
        <p:spPr>
          <a:xfrm flipH="false" flipV="false" rot="0">
            <a:off x="541870" y="790378"/>
            <a:ext cx="609600" cy="584776"/>
          </a:xfrm>
          <a:prstGeom prst="rect">
            <a:avLst/>
          </a:prstGeom>
        </p:spPr>
        <p:txBody>
          <a:bodyPr anchor="ctr" bIns="45720" lIns="91440" rIns="91440" tIns="45720" vert="horz">
            <a:noAutofit/>
          </a:bodyPr>
          <a:p>
            <a:pPr algn="l" indent="0" marL="0"/>
            <a:r>
              <a:rPr baseline="0" sz="800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Arial"/>
                <a:cs typeface="Arial"/>
              </a:rPr>
              <a:t>“</a:t>
            </a:r>
            <a:endParaRPr baseline="0" sz="8000">
              <a:solidFill>
                <a:schemeClr val="accent1">
                  <a:lumMod val="60000"/>
                  <a:lumOff val="40000"/>
                </a:scheme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6" name="Shape 26"/>
          <p:cNvSpPr txBox="true"/>
          <p:nvPr isPhoto="false"/>
        </p:nvSpPr>
        <p:spPr>
          <a:xfrm flipH="false" flipV="false" rot="0">
            <a:off x="8893011" y="2886556"/>
            <a:ext cx="609600" cy="584775"/>
          </a:xfrm>
          <a:prstGeom prst="rect">
            <a:avLst/>
          </a:prstGeom>
        </p:spPr>
        <p:txBody>
          <a:bodyPr anchor="ctr" bIns="45720" lIns="91440" rIns="91440" tIns="45720" vert="horz">
            <a:noAutofit/>
          </a:bodyPr>
          <a:p>
            <a:pPr algn="l" indent="0" marL="0"/>
            <a:r>
              <a:rPr baseline="0" sz="800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Arial"/>
                <a:cs typeface="Arial"/>
              </a:rPr>
              <a:t>”</a:t>
            </a:r>
            <a:endParaRPr baseline="0" sz="8000">
              <a:solidFill>
                <a:schemeClr val="accent1">
                  <a:lumMod val="60000"/>
                  <a:lumOff val="40000"/>
                </a:schemeClr>
              </a:solidFill>
              <a:latin typeface="Arial"/>
              <a:ea typeface="Arial"/>
              <a:cs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Карточка имени">
    <p:spTree>
      <p:nvGrpSpPr>
        <p:cNvPr hidden="false" id="27" name="GroupShape 2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8" name="Shape 28"/>
          <p:cNvSpPr txBox="true"/>
          <p:nvPr isPhoto="false">
            <p:ph idx="0" type="title"/>
          </p:nvPr>
        </p:nvSpPr>
        <p:spPr>
          <a:xfrm flipH="false" flipV="false" rot="0">
            <a:off x="677335" y="1931988"/>
            <a:ext cx="8596668" cy="2595460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cap="none" sz="4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9" name="Shape 29"/>
          <p:cNvSpPr txBox="true"/>
          <p:nvPr isPhoto="false">
            <p:ph idx="1" type="body"/>
          </p:nvPr>
        </p:nvSpPr>
        <p:spPr>
          <a:xfrm flipH="false" flipV="false" rot="0">
            <a:off x="677335" y="4527448"/>
            <a:ext cx="8596668" cy="1513914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0" name="Shape 3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31" name="Shape 3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2" name="Shape 3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карточки имени">
    <p:spTree>
      <p:nvGrpSpPr>
        <p:cNvPr hidden="false" id="78" name="GroupShape 7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79" name="Shape 79"/>
          <p:cNvSpPr txBox="true"/>
          <p:nvPr isPhoto="false">
            <p:ph idx="0" type="title"/>
          </p:nvPr>
        </p:nvSpPr>
        <p:spPr>
          <a:xfrm flipH="false" flipV="false" rot="0">
            <a:off x="931334" y="609600"/>
            <a:ext cx="8094134" cy="3022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80" name="Shape 80"/>
          <p:cNvSpPr txBox="true"/>
          <p:nvPr isPhoto="false">
            <p:ph idx="2" type="body"/>
          </p:nvPr>
        </p:nvSpPr>
        <p:spPr>
          <a:xfrm flipH="false" flipV="false" rot="0">
            <a:off x="677332" y="4013200"/>
            <a:ext cx="8596669" cy="514248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81" name="Shape 81"/>
          <p:cNvSpPr txBox="true"/>
          <p:nvPr isPhoto="false">
            <p:ph idx="1" type="body"/>
          </p:nvPr>
        </p:nvSpPr>
        <p:spPr>
          <a:xfrm flipH="false" flipV="false" rot="0">
            <a:off x="677335" y="4527448"/>
            <a:ext cx="8596668" cy="1513914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82" name="Shape 8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83" name="Shape 8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84" name="Shape 8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  <p:sp>
        <p:nvSpPr>
          <p:cNvPr hidden="false" id="85" name="Shape 85"/>
          <p:cNvSpPr txBox="true"/>
          <p:nvPr isPhoto="false"/>
        </p:nvSpPr>
        <p:spPr>
          <a:xfrm flipH="false" flipV="false" rot="0">
            <a:off x="541870" y="790378"/>
            <a:ext cx="609600" cy="584776"/>
          </a:xfrm>
          <a:prstGeom prst="rect">
            <a:avLst/>
          </a:prstGeom>
        </p:spPr>
        <p:txBody>
          <a:bodyPr anchor="ctr" bIns="45720" lIns="91440" rIns="91440" tIns="45720" vert="horz">
            <a:noAutofit/>
          </a:bodyPr>
          <a:p>
            <a:pPr algn="l" indent="0" marL="0"/>
            <a:r>
              <a:rPr baseline="0" sz="800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Arial"/>
                <a:cs typeface="Arial"/>
              </a:rPr>
              <a:t>“</a:t>
            </a:r>
            <a:endParaRPr baseline="0" sz="8000">
              <a:solidFill>
                <a:schemeClr val="accent1">
                  <a:lumMod val="60000"/>
                  <a:lumOff val="40000"/>
                </a:scheme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86" name="Shape 86"/>
          <p:cNvSpPr txBox="true"/>
          <p:nvPr isPhoto="false"/>
        </p:nvSpPr>
        <p:spPr>
          <a:xfrm flipH="false" flipV="false" rot="0">
            <a:off x="8893011" y="2886556"/>
            <a:ext cx="609600" cy="584775"/>
          </a:xfrm>
          <a:prstGeom prst="rect">
            <a:avLst/>
          </a:prstGeom>
        </p:spPr>
        <p:txBody>
          <a:bodyPr anchor="ctr" bIns="45720" lIns="91440" rIns="91440" tIns="45720" vert="horz">
            <a:noAutofit/>
          </a:bodyPr>
          <a:p>
            <a:pPr algn="l" indent="0" marL="0"/>
            <a:r>
              <a:rPr baseline="0" sz="800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Arial"/>
                <a:cs typeface="Arial"/>
              </a:rPr>
              <a:t>”</a:t>
            </a:r>
            <a:endParaRPr baseline="0" sz="8000">
              <a:solidFill>
                <a:schemeClr val="accent1">
                  <a:lumMod val="60000"/>
                  <a:lumOff val="40000"/>
                </a:schemeClr>
              </a:solidFill>
              <a:latin typeface="Arial"/>
              <a:ea typeface="Arial"/>
              <a:cs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Заголовок и подпись">
    <p:spTree>
      <p:nvGrpSpPr>
        <p:cNvPr hidden="false" id="93" name="GroupShape 9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4" name="Shape 94"/>
          <p:cNvSpPr txBox="true"/>
          <p:nvPr isPhoto="false">
            <p:ph idx="0" type="title"/>
          </p:nvPr>
        </p:nvSpPr>
        <p:spPr>
          <a:xfrm flipH="false" flipV="false" rot="0">
            <a:off x="677335" y="609600"/>
            <a:ext cx="8596668" cy="3403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95" name="Shape 95"/>
          <p:cNvSpPr txBox="true"/>
          <p:nvPr isPhoto="false">
            <p:ph idx="1" type="body"/>
          </p:nvPr>
        </p:nvSpPr>
        <p:spPr>
          <a:xfrm flipH="false" flipV="false" rot="0">
            <a:off x="677335" y="4470400"/>
            <a:ext cx="8596668" cy="1570961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96" name="Shape 9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97" name="Shape 9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98" name="Shape 98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Истина или ложь">
    <p:spTree>
      <p:nvGrpSpPr>
        <p:cNvPr hidden="false" id="105" name="GroupShape 10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6" name="Shape 106"/>
          <p:cNvSpPr txBox="true"/>
          <p:nvPr isPhoto="false">
            <p:ph idx="0" type="title"/>
          </p:nvPr>
        </p:nvSpPr>
        <p:spPr>
          <a:xfrm flipH="false" flipV="false" rot="0">
            <a:off x="685799" y="609600"/>
            <a:ext cx="8588203" cy="3022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07" name="Shape 107"/>
          <p:cNvSpPr txBox="true"/>
          <p:nvPr isPhoto="false">
            <p:ph idx="2" type="body"/>
          </p:nvPr>
        </p:nvSpPr>
        <p:spPr>
          <a:xfrm flipH="false" flipV="false" rot="0">
            <a:off x="677332" y="4013200"/>
            <a:ext cx="8596669" cy="514248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sz="2400">
                <a:solidFill>
                  <a:schemeClr val="accent1"/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08" name="Shape 108"/>
          <p:cNvSpPr txBox="true"/>
          <p:nvPr isPhoto="false">
            <p:ph idx="1" type="body"/>
          </p:nvPr>
        </p:nvSpPr>
        <p:spPr>
          <a:xfrm flipH="false" flipV="false" rot="0">
            <a:off x="677335" y="4527448"/>
            <a:ext cx="8596668" cy="1513914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09" name="Shape 10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110" name="Shape 11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11" name="Shape 11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">
  <p:cSld name="Title and Content">
    <p:spTree>
      <p:nvGrpSpPr>
        <p:cNvPr hidden="false" id="40" name="GroupShape 4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1" name="Shape 4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42" name="Shape 4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3" name="Shape 4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44" name="Shape 4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5" name="Shape 45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secHead">
  <p:cSld name="Title and Subtitle">
    <p:spTree>
      <p:nvGrpSpPr>
        <p:cNvPr hidden="false" id="87" name="GroupShape 8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8" name="Shape 88"/>
          <p:cNvSpPr txBox="true"/>
          <p:nvPr isPhoto="false">
            <p:ph idx="0" type="title"/>
          </p:nvPr>
        </p:nvSpPr>
        <p:spPr>
          <a:xfrm flipH="false" flipV="false" rot="0">
            <a:off x="677335" y="2700867"/>
            <a:ext cx="8596668" cy="1826580"/>
          </a:xfrm>
          <a:prstGeom prst="rect">
            <a:avLst/>
          </a:prstGeom>
        </p:spPr>
        <p:txBody>
          <a:bodyPr anchor="b"/>
          <a:lstStyle>
            <a:defPPr/>
            <a:lvl1pPr algn="l" lvl="0">
              <a:defRPr b="false" cap="none" sz="4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89" name="Shape 89"/>
          <p:cNvSpPr txBox="true"/>
          <p:nvPr isPhoto="false">
            <p:ph idx="1" type="body"/>
          </p:nvPr>
        </p:nvSpPr>
        <p:spPr>
          <a:xfrm flipH="false" flipV="false" rot="0">
            <a:off x="677335" y="4527448"/>
            <a:ext cx="8596668" cy="860399"/>
          </a:xfrm>
          <a:prstGeom prst="rect">
            <a:avLst/>
          </a:prstGeom>
        </p:spPr>
        <p:txBody>
          <a:bodyPr anchor="t"/>
          <a:lstStyle>
            <a:defPPr/>
            <a:lvl1pPr algn="l" indent="0" lvl="0" marL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90" name="Shape 9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91" name="Shape 9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92" name="Shape 9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Only">
  <p:cSld name="Slide Title">
    <p:spTree>
      <p:nvGrpSpPr>
        <p:cNvPr hidden="false" id="73" name="GroupShape 7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74" name="Shape 74"/>
          <p:cNvSpPr txBox="true"/>
          <p:nvPr isPhoto="false">
            <p:ph idx="0" type="title"/>
          </p:nvPr>
        </p:nvSpPr>
        <p:spPr>
          <a:xfrm flipH="false" flipV="false" rot="0">
            <a:off x="677334" y="609600"/>
            <a:ext cx="8596668" cy="13208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75" name="Shape 7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76" name="Shape 7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77" name="Shape 7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Obj">
  <p:cSld name="Title and Two Columns">
    <p:spTree>
      <p:nvGrpSpPr>
        <p:cNvPr hidden="false" id="33" name="GroupShape 3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4" name="Shape 3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35" name="Shape 35"/>
          <p:cNvSpPr txBox="true"/>
          <p:nvPr isPhoto="false">
            <p:ph idx="1" type="body"/>
          </p:nvPr>
        </p:nvSpPr>
        <p:spPr>
          <a:xfrm flipH="false" flipV="false" rot="0">
            <a:off x="677334" y="2160589"/>
            <a:ext cx="4184035" cy="388077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6" name="Shape 36"/>
          <p:cNvSpPr txBox="true"/>
          <p:nvPr isPhoto="false">
            <p:ph idx="3" type="body"/>
          </p:nvPr>
        </p:nvSpPr>
        <p:spPr>
          <a:xfrm flipH="false" flipV="false" rot="0">
            <a:off x="5089970" y="2160589"/>
            <a:ext cx="4184034" cy="388077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7" name="Shape 3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38" name="Shape 3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9" name="Shape 3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blank">
  <p:cSld name="Blank">
    <p:spTree>
      <p:nvGrpSpPr>
        <p:cNvPr hidden="false" id="63" name="GroupShape 6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64" name="Shape 6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65" name="Shape 6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66" name="Shape 66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TxTwoObj">
  <p:cSld name="Comparison">
    <p:spTree>
      <p:nvGrpSpPr>
        <p:cNvPr hidden="false" id="119" name="GroupShape 11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0" name="Shape 12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21" name="Shape 121"/>
          <p:cNvSpPr txBox="true"/>
          <p:nvPr isPhoto="false">
            <p:ph idx="1" type="body"/>
          </p:nvPr>
        </p:nvSpPr>
        <p:spPr>
          <a:xfrm flipH="false" flipV="false" rot="0">
            <a:off x="675745" y="2160983"/>
            <a:ext cx="4185622" cy="576261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22" name="Shape 122"/>
          <p:cNvSpPr txBox="true"/>
          <p:nvPr isPhoto="false">
            <p:ph idx="3" type="body"/>
          </p:nvPr>
        </p:nvSpPr>
        <p:spPr>
          <a:xfrm flipH="false" flipV="false" rot="0">
            <a:off x="675745" y="2737245"/>
            <a:ext cx="4185622" cy="330411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23" name="Shape 123"/>
          <p:cNvSpPr txBox="true"/>
          <p:nvPr isPhoto="false">
            <p:ph idx="4" type="body"/>
          </p:nvPr>
        </p:nvSpPr>
        <p:spPr>
          <a:xfrm flipH="false" flipV="false" rot="0">
            <a:off x="5088383" y="2160983"/>
            <a:ext cx="4185618" cy="576261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24" name="Shape 124"/>
          <p:cNvSpPr txBox="true"/>
          <p:nvPr isPhoto="false">
            <p:ph idx="5" type="body"/>
          </p:nvPr>
        </p:nvSpPr>
        <p:spPr>
          <a:xfrm flipH="false" flipV="false" rot="0">
            <a:off x="5088384" y="2737245"/>
            <a:ext cx="4185617" cy="330411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25" name="Shape 12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126" name="Shape 12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27" name="Shape 12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Tx">
  <p:cSld name="Title, Text and Object">
    <p:spTree>
      <p:nvGrpSpPr>
        <p:cNvPr hidden="false" id="128" name="GroupShape 12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9" name="Shape 129"/>
          <p:cNvSpPr txBox="true"/>
          <p:nvPr isPhoto="false">
            <p:ph idx="0" type="title"/>
          </p:nvPr>
        </p:nvSpPr>
        <p:spPr>
          <a:xfrm flipH="false" flipV="false" rot="0">
            <a:off x="677334" y="1498604"/>
            <a:ext cx="3854528" cy="1278466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lvl="0">
              <a:defRPr sz="2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30" name="Shape 130"/>
          <p:cNvSpPr txBox="true"/>
          <p:nvPr isPhoto="false">
            <p:ph idx="1" type="body"/>
          </p:nvPr>
        </p:nvSpPr>
        <p:spPr>
          <a:xfrm flipH="false" flipV="false" rot="0">
            <a:off x="4760461" y="514924"/>
            <a:ext cx="4513541" cy="552643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31" name="Shape 131"/>
          <p:cNvSpPr txBox="true"/>
          <p:nvPr isPhoto="false">
            <p:ph idx="3" type="body"/>
          </p:nvPr>
        </p:nvSpPr>
        <p:spPr>
          <a:xfrm flipH="false" flipV="false" rot="0">
            <a:off x="677334" y="2777069"/>
            <a:ext cx="3854528" cy="2584449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indent="0" lvl="0" marL="0">
              <a:buNone/>
              <a:defRPr sz="1400"/>
            </a:lvl1pPr>
            <a:lvl2pPr indent="0" lvl="1" marL="457063">
              <a:buNone/>
              <a:defRPr sz="1400"/>
            </a:lvl2pPr>
            <a:lvl3pPr indent="0" lvl="2" marL="914126">
              <a:buNone/>
              <a:defRPr sz="1200"/>
            </a:lvl3pPr>
            <a:lvl4pPr indent="0" lvl="3" marL="1371189">
              <a:buNone/>
              <a:defRPr sz="1000"/>
            </a:lvl4pPr>
            <a:lvl5pPr indent="0" lvl="4" marL="1828251">
              <a:buNone/>
              <a:defRPr sz="1000"/>
            </a:lvl5pPr>
            <a:lvl6pPr indent="0" lvl="5" marL="2285314">
              <a:buNone/>
              <a:defRPr sz="1000"/>
            </a:lvl6pPr>
            <a:lvl7pPr indent="0" lvl="6" marL="2742377">
              <a:buNone/>
              <a:defRPr sz="1000"/>
            </a:lvl7pPr>
            <a:lvl8pPr indent="0" lvl="7" marL="3199440">
              <a:buNone/>
              <a:defRPr sz="1000"/>
            </a:lvl8pPr>
            <a:lvl9pPr indent="0" lvl="8" marL="3656503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32" name="Shape 13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  <p:sp>
        <p:nvSpPr>
          <p:cNvPr hidden="false" id="133" name="Shape 13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34" name="Shape 13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picTx">
  <p:cSld name="Title and Picture">
    <p:spTree>
      <p:nvGrpSpPr>
        <p:cNvPr hidden="false" id="112" name="GroupShape 11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3" name="Shape 113"/>
          <p:cNvSpPr txBox="true"/>
          <p:nvPr isPhoto="false">
            <p:ph idx="0" type="title"/>
          </p:nvPr>
        </p:nvSpPr>
        <p:spPr>
          <a:xfrm flipH="false" flipV="false" rot="0">
            <a:off x="677334" y="4800600"/>
            <a:ext cx="8596667" cy="566737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2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14" name="Shape 114"/>
          <p:cNvSpPr txBox="true"/>
          <p:nvPr isPhoto="false">
            <p:ph idx="1" type="body"/>
          </p:nvPr>
        </p:nvSpPr>
        <p:spPr>
          <a:xfrm flipH="false" flipV="false" rot="0">
            <a:off x="677334" y="609600"/>
            <a:ext cx="8596668" cy="3845718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algn="ctr" indent="0" lvl="0" marL="0">
              <a:buNone/>
              <a:defRPr sz="1600"/>
            </a:lvl1pPr>
            <a:lvl2pPr indent="0" lvl="1" marL="457200">
              <a:buNone/>
              <a:defRPr sz="1600"/>
            </a:lvl2pPr>
            <a:lvl3pPr indent="0" lvl="2" marL="914400">
              <a:buNone/>
              <a:defRPr sz="1600"/>
            </a:lvl3pPr>
            <a:lvl4pPr indent="0" lvl="3" marL="1371600">
              <a:buNone/>
              <a:defRPr sz="1600"/>
            </a:lvl4pPr>
            <a:lvl5pPr indent="0" lvl="4" marL="1828800">
              <a:buNone/>
              <a:defRPr sz="1600"/>
            </a:lvl5pPr>
            <a:lvl6pPr indent="0" lvl="5" marL="2286000">
              <a:buNone/>
              <a:defRPr sz="1600"/>
            </a:lvl6pPr>
            <a:lvl7pPr indent="0" lvl="6" marL="2743200">
              <a:buNone/>
              <a:defRPr sz="1600"/>
            </a:lvl7pPr>
            <a:lvl8pPr indent="0" lvl="7" marL="3200400">
              <a:buNone/>
              <a:defRPr sz="1600"/>
            </a:lvl8pPr>
            <a:lvl9pPr indent="0" lvl="8" marL="3657600">
              <a:buNone/>
              <a:defRPr sz="1600"/>
            </a:lvl9pPr>
          </a:lstStyle>
          <a:p>
            <a:r>
              <a:t>Вставка рисунка</a:t>
            </a:r>
          </a:p>
        </p:txBody>
      </p:sp>
      <p:sp>
        <p:nvSpPr>
          <p:cNvPr hidden="false" id="115" name="Shape 115"/>
          <p:cNvSpPr txBox="true"/>
          <p:nvPr isPhoto="false">
            <p:ph idx="3" type="body"/>
          </p:nvPr>
        </p:nvSpPr>
        <p:spPr>
          <a:xfrm flipH="false" flipV="false" rot="0">
            <a:off x="677334" y="5367338"/>
            <a:ext cx="8596667" cy="674024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indent="0" lvl="0" marL="0">
              <a:buNone/>
              <a:defRPr sz="12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16" name="Shape 11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17" name="Shape 11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  <p:sp>
        <p:nvSpPr>
          <p:cNvPr hidden="false" id="118" name="Shape 11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15.02.2022</a:t>
            </a:r>
          </a:p>
        </p:txBody>
      </p:sp>
    </p:spTree>
  </p:cSld>
</p:sldLayout>
</file>

<file path=ppt/slideMasters/_rels/slideMaster1.xml.rels><?xml version="1.0" encoding="UTF-8" standalone="no" ?>
<Relationships xmlns="http://schemas.openxmlformats.org/package/2006/relationships">
  <Relationship Id="rId13" Target="../slideLayouts/slideLayout12.xml" Type="http://schemas.openxmlformats.org/officeDocument/2006/relationships/slideLayout"/>
  <Relationship Id="rId12" Target="../slideLayouts/slideLayout11.xml" Type="http://schemas.openxmlformats.org/officeDocument/2006/relationships/slideLayout"/>
  <Relationship Id="rId11" Target="../slideLayouts/slideLayout10.xml" Type="http://schemas.openxmlformats.org/officeDocument/2006/relationships/slideLayout"/>
  <Relationship Id="rId14" Target="../slideLayouts/slideLayout13.xml" Type="http://schemas.openxmlformats.org/officeDocument/2006/relationships/slideLayout"/>
  <Relationship Id="rId10" Target="../slideLayouts/slideLayout9.xml" Type="http://schemas.openxmlformats.org/officeDocument/2006/relationships/slideLayout"/>
  <Relationship Id="rId15" Target="../slideLayouts/slideLayout14.xml" Type="http://schemas.openxmlformats.org/officeDocument/2006/relationships/slideLayout"/>
  <Relationship Id="rId9" Target="../slideLayouts/slideLayout8.xml" Type="http://schemas.openxmlformats.org/officeDocument/2006/relationships/slideLayout"/>
  <Relationship Id="rId7" Target="../slideLayouts/slideLayout6.xml" Type="http://schemas.openxmlformats.org/officeDocument/2006/relationships/slideLayout"/>
  <Relationship Id="rId16" Target="../slideLayouts/slideLayout15.xml" Type="http://schemas.openxmlformats.org/officeDocument/2006/relationships/slideLayout"/>
  <Relationship Id="rId6" Target="../slideLayouts/slideLayout5.xml" Type="http://schemas.openxmlformats.org/officeDocument/2006/relationships/slideLayout"/>
  <Relationship Id="rId17" Target="../slideLayouts/slideLayout16.xml" Type="http://schemas.openxmlformats.org/officeDocument/2006/relationships/slideLayout"/>
  <Relationship Id="rId5" Target="../slideLayouts/slideLayout4.xml" Type="http://schemas.openxmlformats.org/officeDocument/2006/relationships/slideLayout"/>
  <Relationship Id="rId4" Target="../slideLayouts/slideLayout3.xml" Type="http://schemas.openxmlformats.org/officeDocument/2006/relationships/slideLayout"/>
  <Relationship Id="rId8" Target="../slideLayouts/slideLayout7.xml" Type="http://schemas.openxmlformats.org/officeDocument/2006/relationships/slideLayout"/>
  <Relationship Id="rId2" Target="../slideLayouts/slideLayout1.xml" Type="http://schemas.openxmlformats.org/officeDocument/2006/relationships/slideLayout"/>
  <Relationship Id="rId3" Target="../slideLayouts/slideLayout2.xml" Type="http://schemas.openxmlformats.org/officeDocument/2006/relationships/slideLayout"/>
  <Relationship Id="rId1" Target="../theme/theme1.xml" Type="http://schemas.openxmlformats.org/officeDocument/2006/relationships/theme"/>
</Relationships>

</file>

<file path=ppt/slideMasters/slideMaster1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Ref idx="1001">
        <a:schemeClr val="bg1"/>
      </p:bgRef>
    </p:bg>
    <p:spTree>
      <p:nvGrpSpPr>
        <p:cNvPr hidden="false" id="1" name="GroupShape 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pSp>
        <p:nvGrpSpPr>
          <p:cNvPr hidden="false" id="2" name="Shape 2"/>
          <p:cNvGrpSpPr/>
          <p:nvPr isPhoto="false"/>
        </p:nvGrpSpPr>
        <p:grpSpPr>
          <a:xfrm flipH="false" flipV="false" rot="0">
            <a:off x="0" y="-8467"/>
            <a:ext cx="12192000" cy="6866467"/>
            <a:chOff x="0" y="0"/>
            <a:chExt cx="12192000" cy="6866467"/>
          </a:xfrm>
        </p:grpSpPr>
        <p:sp>
          <p:nvSpPr>
            <p:cNvPr hidden="false" id="3" name="Shape 3"/>
            <p:cNvSpPr txBox="false"/>
            <p:nvPr isPhoto="false"/>
          </p:nvSpPr>
          <p:spPr>
            <a:xfrm flipH="false" flipV="false" rot="0">
              <a:off x="9371012" y="8467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  <a:prstDash val="solid"/>
            </a:ln>
          </p:spPr>
          <p:style>
            <a:lnRef idx="0"/>
            <a:fillRef idx="0">
              <a:schemeClr val="accent1"/>
            </a:fillRef>
            <a:effectRef idx="0"/>
            <a:fontRef idx="none"/>
          </p:style>
        </p:sp>
        <p:sp>
          <p:nvSpPr>
            <p:cNvPr hidden="false" id="4" name="Shape 4"/>
            <p:cNvSpPr txBox="false"/>
            <p:nvPr isPhoto="false"/>
          </p:nvSpPr>
          <p:spPr>
            <a:xfrm flipH="true" flipV="false" rot="0">
              <a:off x="7425267" y="3689879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  <a:prstDash val="solid"/>
            </a:ln>
          </p:spPr>
          <p:style>
            <a:lnRef idx="0"/>
            <a:fillRef idx="0">
              <a:schemeClr val="accent1"/>
            </a:fillRef>
            <a:effectRef idx="0"/>
            <a:fontRef idx="none"/>
          </p:style>
        </p:sp>
        <p:sp>
          <p:nvSpPr>
            <p:cNvPr hidden="false" id="5" name="Shape 5"/>
            <p:cNvSpPr txBox="false"/>
            <p:nvPr isPhoto="false"/>
          </p:nvSpPr>
          <p:spPr>
            <a:xfrm flipH="false" flipV="false" rot="0">
              <a:off x="9181476" y="0"/>
              <a:ext cx="3007349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007349" name="ODFRight"/>
                <a:gd fmla="val 6866467" name="ODFBottom"/>
                <a:gd fmla="val 3007349" name="ODFWidth"/>
                <a:gd fmla="val 6866467" name="ODFHeight"/>
              </a:gdLst>
              <a:rect b="OXMLTextRectB" l="OXMLTextRectL" r="OXMLTextRectR" t="OXMLTextRectT"/>
              <a:pathLst>
                <a:path fill="norm" h="6866467" stroke="true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</p:spPr>
        </p:sp>
        <p:sp>
          <p:nvSpPr>
            <p:cNvPr hidden="false" id="6" name="Shape 6"/>
            <p:cNvSpPr txBox="false"/>
            <p:nvPr isPhoto="false"/>
          </p:nvSpPr>
          <p:spPr>
            <a:xfrm flipH="false" flipV="false" rot="0">
              <a:off x="9603442" y="0"/>
              <a:ext cx="2588558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573311" name="ODFRight"/>
                <a:gd fmla="val 6866467" name="ODFBottom"/>
                <a:gd fmla="val 2573311" name="ODFWidth"/>
                <a:gd fmla="val 6866467" name="ODFHeight"/>
              </a:gdLst>
              <a:rect b="OXMLTextRectB" l="OXMLTextRectL" r="OXMLTextRectR" t="OXMLTextRectT"/>
              <a:pathLst>
                <a:path fill="norm" h="6866467" stroke="true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hidden="false" id="7" name="Shape 7"/>
            <p:cNvSpPr txBox="false"/>
            <p:nvPr isPhoto="false"/>
          </p:nvSpPr>
          <p:spPr>
            <a:xfrm flipH="false" flipV="false" rot="0">
              <a:off x="8932333" y="3056467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</p:spPr>
        </p:sp>
        <p:sp>
          <p:nvSpPr>
            <p:cNvPr hidden="false" id="8" name="Shape 8"/>
            <p:cNvSpPr txBox="false"/>
            <p:nvPr isPhoto="false"/>
          </p:nvSpPr>
          <p:spPr>
            <a:xfrm flipH="false" flipV="false" rot="0">
              <a:off x="9334500" y="0"/>
              <a:ext cx="2854325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858013" name="ODFRight"/>
                <a:gd fmla="val 6866467" name="ODFBottom"/>
                <a:gd fmla="val 2858013" name="ODFWidth"/>
                <a:gd fmla="val 6866467" name="ODFHeight"/>
              </a:gdLst>
              <a:rect b="OXMLTextRectB" l="OXMLTextRectL" r="OXMLTextRectR" t="OXMLTextRectT"/>
              <a:pathLst>
                <a:path fill="norm" h="6866467" stroke="true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</p:sp>
        <p:sp>
          <p:nvSpPr>
            <p:cNvPr hidden="false" id="9" name="Shape 9"/>
            <p:cNvSpPr txBox="false"/>
            <p:nvPr isPhoto="false"/>
          </p:nvSpPr>
          <p:spPr>
            <a:xfrm flipH="false" flipV="false" rot="0">
              <a:off x="10898730" y="0"/>
              <a:ext cx="1290094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290094" name="ODFRight"/>
                <a:gd fmla="val 6858000" name="ODFBottom"/>
                <a:gd fmla="val 1290094" name="ODFWidth"/>
                <a:gd fmla="val 6858000" name="ODFHeight"/>
              </a:gdLst>
              <a:rect b="OXMLTextRectB" l="OXMLTextRectL" r="OXMLTextRectR" t="OXMLTextRectT"/>
              <a:pathLst>
                <a:path fill="norm" h="6858000" stroke="true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</p:sp>
        <p:sp>
          <p:nvSpPr>
            <p:cNvPr hidden="false" id="10" name="Shape 10"/>
            <p:cNvSpPr txBox="false"/>
            <p:nvPr isPhoto="false"/>
          </p:nvSpPr>
          <p:spPr>
            <a:xfrm flipH="false" flipV="false" rot="0">
              <a:off x="10938999" y="0"/>
              <a:ext cx="1249826" cy="6866467"/>
            </a:xfrm>
            <a:custGeom>
              <a:avLst/>
              <a:gdLst>
                <a:gd fmla="val 0" name="OXMLTextRectL"/>
                <a:gd fmla="val 0" name="OXMLTextRectT"/>
                <a:gd fmla="val w" name="OXMLTextRectR"/>
                <a:gd fmla="val h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249825" name="ODFRight"/>
                <a:gd fmla="val 6858000" name="ODFBottom"/>
                <a:gd fmla="val 1249825" name="ODFWidth"/>
                <a:gd fmla="val 6858000" name="ODFHeight"/>
              </a:gdLst>
              <a:rect b="OXMLTextRectB" l="OXMLTextRectL" r="OXMLTextRectR" t="OXMLTextRectT"/>
              <a:pathLst>
                <a:path fill="norm" h="6858000" stroke="true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</p:spPr>
        </p:sp>
        <p:sp>
          <p:nvSpPr>
            <p:cNvPr hidden="false" id="11" name="Shape 11"/>
            <p:cNvSpPr txBox="false"/>
            <p:nvPr isPhoto="false"/>
          </p:nvSpPr>
          <p:spPr>
            <a:xfrm flipH="false" flipV="false" rot="0">
              <a:off x="10371666" y="3598333"/>
              <a:ext cx="1817158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</p:spPr>
        </p:sp>
        <p:sp>
          <p:nvSpPr>
            <p:cNvPr hidden="false" id="12" name="Shape 12"/>
            <p:cNvSpPr txBox="false"/>
            <p:nvPr isPhoto="false"/>
          </p:nvSpPr>
          <p:spPr>
            <a:xfrm flipH="false" flipV="false" rot="0">
              <a:off x="0" y="4021667"/>
              <a:ext cx="448732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hidden="false" id="13" name="Shape 13"/>
          <p:cNvSpPr txBox="true"/>
          <p:nvPr isPhoto="false">
            <p:ph idx="0" type="title"/>
          </p:nvPr>
        </p:nvSpPr>
        <p:spPr>
          <a:xfrm flipH="false" flipV="false" rot="0">
            <a:off x="677334" y="609600"/>
            <a:ext cx="8596668" cy="1320800"/>
          </a:xfrm>
          <a:prstGeom prst="rect">
            <a:avLst/>
          </a:prstGeom>
        </p:spPr>
        <p:txBody>
          <a:bodyPr anchor="t" bIns="45720" lIns="91440" rIns="91440" tIns="45720" vert="horz">
            <a:normAutofit fontScale="100%" lnSpcReduction="0%"/>
          </a:bodyPr>
          <a:p>
            <a:r>
              <a:t>Образец заголовка</a:t>
            </a:r>
          </a:p>
        </p:txBody>
      </p:sp>
      <p:sp>
        <p:nvSpPr>
          <p:cNvPr hidden="false" id="14" name="Shape 14"/>
          <p:cNvSpPr txBox="true"/>
          <p:nvPr isPhoto="false">
            <p:ph idx="1" type="body"/>
          </p:nvPr>
        </p:nvSpPr>
        <p:spPr>
          <a:xfrm flipH="false" flipV="false" rot="0">
            <a:off x="677334" y="2160589"/>
            <a:ext cx="8596668" cy="3880772"/>
          </a:xfrm>
          <a:prstGeom prst="rect">
            <a:avLst/>
          </a:prstGeom>
        </p:spPr>
        <p:txBody>
          <a:bodyPr bIns="45720" lIns="91440" rIns="91440" tIns="45720" vert="horz">
            <a:normAutofit fontScale="100%" lnSpcReduction="0%"/>
          </a:bodyPr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5" name="Shape 15"/>
          <p:cNvSpPr txBox="true"/>
          <p:nvPr isPhoto="false">
            <p:ph idx="2" type="dt"/>
          </p:nvPr>
        </p:nvSpPr>
        <p:spPr>
          <a:xfrm flipH="false" flipV="false" rot="0">
            <a:off x="7205133" y="6041362"/>
            <a:ext cx="911938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indent="0" lvl="0" marL="0"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15.02.2022</a:t>
            </a:r>
          </a:p>
        </p:txBody>
      </p:sp>
      <p:sp>
        <p:nvSpPr>
          <p:cNvPr hidden="false" id="16" name="Shape 16"/>
          <p:cNvSpPr txBox="true"/>
          <p:nvPr isPhoto="false">
            <p:ph idx="3" type="ftr"/>
          </p:nvPr>
        </p:nvSpPr>
        <p:spPr>
          <a:xfrm flipH="false" flipV="false" rot="0">
            <a:off x="677334" y="6041362"/>
            <a:ext cx="6297612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indent="0" lvl="0" marL="0"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hidden="false" id="17" name="Shape 17"/>
          <p:cNvSpPr txBox="true"/>
          <p:nvPr isPhoto="false">
            <p:ph idx="4" type="sldNum"/>
          </p:nvPr>
        </p:nvSpPr>
        <p:spPr>
          <a:xfrm flipH="false" flipV="false" rot="0">
            <a:off x="8590663" y="6041362"/>
            <a:ext cx="683338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indent="0" lvl="0" marL="0">
              <a:defRPr sz="9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xStyles>
    <p:titleStyle>
      <a:defPPr/>
      <a:lvl1pPr algn="l" lvl="0">
        <a:buNone/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lvl="1">
        <a:defRPr>
          <a:solidFill>
            <a:schemeClr val="tx2"/>
          </a:solidFill>
        </a:defRPr>
      </a:lvl2pPr>
      <a:lvl3pPr lvl="2">
        <a:defRPr>
          <a:solidFill>
            <a:schemeClr val="tx2"/>
          </a:solidFill>
        </a:defRPr>
      </a:lvl3pPr>
      <a:lvl4pPr lvl="3">
        <a:defRPr>
          <a:solidFill>
            <a:schemeClr val="tx2"/>
          </a:solidFill>
        </a:defRPr>
      </a:lvl4pPr>
      <a:lvl5pPr lvl="4">
        <a:defRPr>
          <a:solidFill>
            <a:schemeClr val="tx2"/>
          </a:solidFill>
        </a:defRPr>
      </a:lvl5pPr>
      <a:lvl6pPr lvl="5">
        <a:defRPr>
          <a:solidFill>
            <a:schemeClr val="tx2"/>
          </a:solidFill>
        </a:defRPr>
      </a:lvl6pPr>
      <a:lvl7pPr lvl="6">
        <a:defRPr>
          <a:solidFill>
            <a:schemeClr val="tx2"/>
          </a:solidFill>
        </a:defRPr>
      </a:lvl7pPr>
      <a:lvl8pPr lvl="7">
        <a:defRPr>
          <a:solidFill>
            <a:schemeClr val="tx2"/>
          </a:solidFill>
        </a:defRPr>
      </a:lvl8pPr>
      <a:lvl9pPr lvl="8">
        <a:defRPr>
          <a:solidFill>
            <a:schemeClr val="tx2"/>
          </a:solidFill>
        </a:defRPr>
      </a:lvl9pPr>
    </p:titleStyle>
    <p:bodyStyle>
      <a:defPPr/>
      <a:lvl1pPr algn="l" indent="-342900" lvl="0" marL="342900">
        <a:spcBef>
          <a:spcPts val="1000"/>
        </a:spcBef>
        <a:spcAft>
          <a:spcPts val="0"/>
        </a:spcAft>
        <a:buClr>
          <a:schemeClr val="accent1"/>
        </a:buClr>
        <a:buSzPts val="1440"/>
        <a:buFont typeface="Wingdings 3"/>
        <a:buChar char=""/>
        <a:defRPr sz="18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algn="l" indent="-285750" lvl="1" marL="742950">
        <a:spcBef>
          <a:spcPts val="1000"/>
        </a:spcBef>
        <a:spcAft>
          <a:spcPts val="0"/>
        </a:spcAft>
        <a:buClr>
          <a:schemeClr val="accent1"/>
        </a:buClr>
        <a:buSzPts val="1280"/>
        <a:buFont typeface="Wingdings 3"/>
        <a:buChar char=""/>
        <a:defRPr sz="16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algn="l" indent="-228600" lvl="2" marL="1143000">
        <a:spcBef>
          <a:spcPts val="1000"/>
        </a:spcBef>
        <a:spcAft>
          <a:spcPts val="0"/>
        </a:spcAft>
        <a:buClr>
          <a:schemeClr val="accent1"/>
        </a:buClr>
        <a:buSzPts val="1120"/>
        <a:buFont typeface="Wingdings 3"/>
        <a:buChar char="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algn="l" indent="-228600" lvl="3" marL="1600200">
        <a:spcBef>
          <a:spcPts val="1000"/>
        </a:spcBef>
        <a:spcAft>
          <a:spcPts val="0"/>
        </a:spcAft>
        <a:buClr>
          <a:schemeClr val="accent1"/>
        </a:buClr>
        <a:buSzPts val="96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algn="l" indent="-228600" lvl="4" marL="2057400">
        <a:spcBef>
          <a:spcPts val="1000"/>
        </a:spcBef>
        <a:spcAft>
          <a:spcPts val="0"/>
        </a:spcAft>
        <a:buClr>
          <a:schemeClr val="accent1"/>
        </a:buClr>
        <a:buSzPts val="96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algn="l" indent="-228600" lvl="5" marL="2514600">
        <a:spcBef>
          <a:spcPts val="1000"/>
        </a:spcBef>
        <a:spcAft>
          <a:spcPts val="0"/>
        </a:spcAft>
        <a:buClr>
          <a:schemeClr val="accent1"/>
        </a:buClr>
        <a:buSzPts val="96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algn="l" indent="-228600" lvl="6" marL="2971800">
        <a:spcBef>
          <a:spcPts val="1000"/>
        </a:spcBef>
        <a:spcAft>
          <a:spcPts val="0"/>
        </a:spcAft>
        <a:buClr>
          <a:schemeClr val="accent1"/>
        </a:buClr>
        <a:buSzPts val="96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algn="l" indent="-228600" lvl="7" marL="3429000">
        <a:spcBef>
          <a:spcPts val="1000"/>
        </a:spcBef>
        <a:spcAft>
          <a:spcPts val="0"/>
        </a:spcAft>
        <a:buClr>
          <a:schemeClr val="accent1"/>
        </a:buClr>
        <a:buSzPts val="96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algn="l" indent="-228600" lvl="8" marL="3886200">
        <a:spcBef>
          <a:spcPts val="1000"/>
        </a:spcBef>
        <a:spcAft>
          <a:spcPts val="0"/>
        </a:spcAft>
        <a:buClr>
          <a:schemeClr val="accent1"/>
        </a:buClr>
        <a:buSzPts val="96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13716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18288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22860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2743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3200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36576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 ?>
<Relationships xmlns="http://schemas.openxmlformats.org/package/2006/relationships">
  <Relationship Id="rId1" Target="../slideLayouts/slideLayout3.xml" Type="http://schemas.openxmlformats.org/officeDocument/2006/relationships/slideLayout"/>
</Relationships>

</file>

<file path=ppt/slides/_rels/slide2.xml.rels><?xml version="1.0" encoding="UTF-8" standalone="no" ?>
<Relationships xmlns="http://schemas.openxmlformats.org/package/2006/relationships">
  <Relationship Id="rId2" Target="../slideLayouts/slideLayout3.xml" Type="http://schemas.openxmlformats.org/officeDocument/2006/relationships/slideLayout"/>
  <Relationship Id="rId1" Target="../media/1.jpeg" Type="http://schemas.openxmlformats.org/officeDocument/2006/relationships/image"/>
</Relationships>

</file>

<file path=ppt/slides/_rels/slide3.xml.rels><?xml version="1.0" encoding="UTF-8" standalone="no" ?>
<Relationships xmlns="http://schemas.openxmlformats.org/package/2006/relationships">
  <Relationship Id="rId2" Target="../slideLayouts/slideLayout3.xml" Type="http://schemas.openxmlformats.org/officeDocument/2006/relationships/slideLayout"/>
  <Relationship Id="rId1" Target="../media/2.jpeg" Type="http://schemas.openxmlformats.org/officeDocument/2006/relationships/image"/>
</Relationships>

</file>

<file path=ppt/slides/_rels/slide4.xml.rels><?xml version="1.0" encoding="UTF-8" standalone="no" ?>
<Relationships xmlns="http://schemas.openxmlformats.org/package/2006/relationships">
  <Relationship Id="rId2" Target="../slideLayouts/slideLayout3.xml" Type="http://schemas.openxmlformats.org/officeDocument/2006/relationships/slideLayout"/>
  <Relationship Id="rId1" Target="../media/3.jpeg" Type="http://schemas.openxmlformats.org/officeDocument/2006/relationships/image"/>
</Relationships>

</file>

<file path=ppt/slides/_rels/slide5.xml.rels><?xml version="1.0" encoding="UTF-8" standalone="no" ?>
<Relationships xmlns="http://schemas.openxmlformats.org/package/2006/relationships">
  <Relationship Id="rId2" Target="../slideLayouts/slideLayout3.xml" Type="http://schemas.openxmlformats.org/officeDocument/2006/relationships/slideLayout"/>
  <Relationship Id="rId1" Target="../media/4.jpeg" Type="http://schemas.openxmlformats.org/officeDocument/2006/relationships/image"/>
</Relationships>

</file>

<file path=ppt/slides/_rels/slide6.xml.rels><?xml version="1.0" encoding="UTF-8" standalone="no" ?>
<Relationships xmlns="http://schemas.openxmlformats.org/package/2006/relationships">
  <Relationship Id="rId2" Target="../slideLayouts/slideLayout3.xml" Type="http://schemas.openxmlformats.org/officeDocument/2006/relationships/slideLayout"/>
  <Relationship Id="rId1" Target="../media/5.jpeg" Type="http://schemas.openxmlformats.org/officeDocument/2006/relationships/image"/>
</Relationships>

</file>

<file path=ppt/slides/_rels/slide7.xml.rels><?xml version="1.0" encoding="UTF-8" standalone="no" ?>
<Relationships xmlns="http://schemas.openxmlformats.org/package/2006/relationships">
  <Relationship Id="rId2" Target="../slideLayouts/slideLayout3.xml" Type="http://schemas.openxmlformats.org/officeDocument/2006/relationships/slideLayout"/>
  <Relationship Id="rId1" Target="../media/6.jpeg" Type="http://schemas.openxmlformats.org/officeDocument/2006/relationships/image"/>
</Relationships>

</file>

<file path=ppt/slides/_rels/slide8.xml.rels><?xml version="1.0" encoding="UTF-8" standalone="no" ?>
<Relationships xmlns="http://schemas.openxmlformats.org/package/2006/relationships">
  <Relationship Id="rId1" Target="../slideLayouts/slideLayout3.xml" Type="http://schemas.openxmlformats.org/officeDocument/2006/relationships/slideLayout"/>
</Relationships>

</file>

<file path=ppt/slides/_rels/slide9.xml.rels><?xml version="1.0" encoding="UTF-8" standalone="no" ?>
<Relationships xmlns="http://schemas.openxmlformats.org/package/2006/relationships">
  <Relationship Id="rId2" Target="../slideLayouts/slideLayout3.xml" Type="http://schemas.openxmlformats.org/officeDocument/2006/relationships/slideLayout"/>
  <Relationship Id="rId1" Target="../media/7.jpeg" Type="http://schemas.openxmlformats.org/officeDocument/2006/relationships/image"/>
</Relationships>

</file>

<file path=ppt/slides/slide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>
  <p:cSld name="">
    <p:spTree>
      <p:nvGrpSpPr>
        <p:cNvPr hidden="false" id="135" name="GroupShape 13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6" name="Shape 136"/>
          <p:cNvSpPr txBox="true"/>
          <p:nvPr isPhoto="false">
            <p:ph idx="0" type="title"/>
          </p:nvPr>
        </p:nvSpPr>
        <p:spPr>
          <a:xfrm flipH="false" flipV="false" rot="0">
            <a:off x="1103585" y="378372"/>
            <a:ext cx="8170416" cy="725214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algn="ctr"/>
            <a:r>
              <a:rPr sz="1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Муниципальное бюджетное дошкольное образовательное учреждение «Детский сад общеразвивающего вида № 26 с приоритетным осуществлением деятельности по художественно-эстетическому развитию детей</a:t>
            </a:r>
            <a:br>
              <a:rPr sz="1200"/>
            </a:br>
            <a:endParaRPr sz="1200"/>
          </a:p>
        </p:txBody>
      </p:sp>
      <p:sp>
        <p:nvSpPr>
          <p:cNvPr hidden="false" id="137" name="Shape 137"/>
          <p:cNvSpPr txBox="true"/>
          <p:nvPr isPhoto="false">
            <p:ph idx="1" type="body"/>
          </p:nvPr>
        </p:nvSpPr>
        <p:spPr>
          <a:xfrm flipH="false" flipV="false" rot="0">
            <a:off x="677335" y="2049517"/>
            <a:ext cx="8596668" cy="419362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algn="ctr"/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«Подвижная игра, как средство формирования основ функциональной грамотности</a:t>
            </a:r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(для педагогов ДОУ</a:t>
            </a:r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r"/>
            <a:r>
              <a:rPr sz="1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Инструктор по физической культуре: Т.В. Симкало </a:t>
            </a:r>
            <a:endParaRPr sz="16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endParaRPr sz="16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/>
        </p:txBody>
      </p:sp>
    </p:spTree>
  </p:cSld>
</p:sld>
</file>

<file path=ppt/slides/slide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>
  <p:cSld name="">
    <p:spTree>
      <p:nvGrpSpPr>
        <p:cNvPr hidden="false" id="138" name="GroupShape 13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9" name="Shape 139"/>
          <p:cNvSpPr txBox="true"/>
          <p:nvPr isPhoto="false">
            <p:ph idx="0" type="title"/>
          </p:nvPr>
        </p:nvSpPr>
        <p:spPr>
          <a:xfrm flipH="false" flipV="false" rot="0">
            <a:off x="677335" y="362608"/>
            <a:ext cx="8596668" cy="69368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algn="ctr"/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Актуальность</a:t>
            </a:r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140" name="Shape 140"/>
          <p:cNvSpPr txBox="true"/>
          <p:nvPr isPhoto="false">
            <p:ph idx="1" type="body"/>
          </p:nvPr>
        </p:nvSpPr>
        <p:spPr>
          <a:xfrm flipH="false" flipV="false" rot="0">
            <a:off x="677335" y="1245476"/>
            <a:ext cx="8596668" cy="480848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дошкольном возрасте дети овладевают базовой основой чтения, письма, математики, основами </a:t>
            </a:r>
            <a: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естественнонаучных </a:t>
            </a:r>
            <a: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представлений, социально-коммуникативной компетентностью и это является той благодатной почвой, которая впоследствии поможет детям приобретать и добывать знания самостоятельно, уметь общаться со взрослыми, педагогами и сверстниками, применять полученные знания в жизни</a:t>
            </a:r>
            <a: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2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endParaRPr sz="32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endParaRPr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endParaRPr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hidden="false" id="142" name="Picture 142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4146331" y="5249916"/>
            <a:ext cx="2167594" cy="1182415"/>
          </a:xfrm>
          <a:prstGeom prst="rect">
            <a:avLst/>
          </a:prstGeom>
        </p:spPr>
      </p:pic>
    </p:spTree>
  </p:cSld>
</p:sld>
</file>

<file path=ppt/slides/slide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>
  <p:cSld name="">
    <p:spTree>
      <p:nvGrpSpPr>
        <p:cNvPr hidden="false" id="143" name="GroupShape 14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4" name="Shape 144"/>
          <p:cNvSpPr txBox="true"/>
          <p:nvPr isPhoto="false">
            <p:ph idx="0" type="title"/>
          </p:nvPr>
        </p:nvSpPr>
        <p:spPr>
          <a:xfrm flipH="false" flipV="false" rot="0">
            <a:off x="677335" y="1560786"/>
            <a:ext cx="8596668" cy="296666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br>
              <a:rPr b="true"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br>
              <a:rPr b="true"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br>
              <a:rPr b="true"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b="true"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Основные</a:t>
            </a:r>
            <a:r>
              <a:rPr b="true"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направления формирования функциональной </a:t>
            </a:r>
            <a:r>
              <a:rPr b="true"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грамотности</a:t>
            </a:r>
            <a:br>
              <a:rPr b="true"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br>
              <a:rPr b="true"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br>
              <a:rPr b="true"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br>
              <a:rPr b="true"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b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Математическая </a:t>
            </a:r>
            <a: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грамотность</a:t>
            </a:r>
            <a:b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Читательская грамотность</a:t>
            </a:r>
            <a:b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Естественнонаучная грамотность</a:t>
            </a:r>
            <a:b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Финансовая</a:t>
            </a:r>
            <a: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грамотность</a:t>
            </a:r>
            <a:br>
              <a:rPr sz="31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b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b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endParaRPr sz="22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145" name="Shape 145"/>
          <p:cNvSpPr txBox="true"/>
          <p:nvPr isPhoto="false">
            <p:ph idx="1" type="body"/>
          </p:nvPr>
        </p:nvSpPr>
        <p:spPr>
          <a:xfrm flipH="false" flipV="false" rot="0">
            <a:off x="677335" y="3767959"/>
            <a:ext cx="8596668" cy="1619889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Глобальные </a:t>
            </a:r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компетенции</a:t>
            </a:r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Креативное и критическое мышление</a:t>
            </a:r>
            <a:b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endParaRPr sz="2800"/>
          </a:p>
        </p:txBody>
      </p:sp>
      <p:pic>
        <p:nvPicPr>
          <p:cNvPr hidden="false" id="147" name="Picture 147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3907385" y="4997669"/>
            <a:ext cx="2390775" cy="1545021"/>
          </a:xfrm>
          <a:prstGeom prst="rect">
            <a:avLst/>
          </a:prstGeom>
        </p:spPr>
      </p:pic>
    </p:spTree>
  </p:cSld>
</p:sld>
</file>

<file path=ppt/slides/slide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>
  <p:cSld name="">
    <p:spTree>
      <p:nvGrpSpPr>
        <p:cNvPr hidden="false" id="148" name="GroupShape 14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9" name="Shape 149"/>
          <p:cNvSpPr txBox="true"/>
          <p:nvPr isPhoto="false">
            <p:ph idx="0" type="title"/>
          </p:nvPr>
        </p:nvSpPr>
        <p:spPr>
          <a:xfrm flipH="false" flipV="false" rot="0">
            <a:off x="677335" y="126125"/>
            <a:ext cx="8596668" cy="1024758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Математическая </a:t>
            </a: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грамотность</a:t>
            </a:r>
            <a:b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Подвижная </a:t>
            </a: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игра: </a:t>
            </a: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«Математические </a:t>
            </a: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классики</a:t>
            </a: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»</a:t>
            </a:r>
            <a:b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endParaRPr sz="24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150" name="Shape 150"/>
          <p:cNvSpPr txBox="true"/>
          <p:nvPr isPhoto="false">
            <p:ph idx="1" type="body"/>
          </p:nvPr>
        </p:nvSpPr>
        <p:spPr>
          <a:xfrm flipH="false" flipV="false" rot="0">
            <a:off x="677335" y="1403132"/>
            <a:ext cx="4414927" cy="401624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Возраст: </a:t>
            </a:r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5–7 лет</a:t>
            </a:r>
            <a:endParaRPr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Эта </a:t>
            </a:r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 хороша для изучения цифр, а также для развития навыка счета. Начертите на полу с помощью мелков или малярного скотча квадрат с сечением 3 на 3 клетки. Нарисуйте в них цифры от 1 до 9. Получатся своеобразные классики. Далее мама дает инструкции, куда двинуться ребенку (вправо, влево или вперед), а ребенок должен прыгнуть на эту клетку и назвать её </a:t>
            </a:r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цифру.</a:t>
            </a:r>
            <a:endParaRPr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hidden="false" id="152" name="Picture 152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5400000">
            <a:off x="4769788" y="1126042"/>
            <a:ext cx="4973780" cy="4328832"/>
          </a:xfrm>
          <a:prstGeom prst="rect">
            <a:avLst/>
          </a:prstGeom>
        </p:spPr>
      </p:pic>
    </p:spTree>
  </p:cSld>
</p:sld>
</file>

<file path=ppt/slides/slide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>
  <p:cSld name="">
    <p:spTree>
      <p:nvGrpSpPr>
        <p:cNvPr hidden="false" id="153" name="GroupShape 15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54" name="Shape 154"/>
          <p:cNvSpPr txBox="true"/>
          <p:nvPr isPhoto="false">
            <p:ph idx="0" type="title"/>
          </p:nvPr>
        </p:nvSpPr>
        <p:spPr>
          <a:xfrm flipH="false" flipV="false" rot="0">
            <a:off x="677335" y="283780"/>
            <a:ext cx="8596668" cy="86710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Читательская грамотность</a:t>
            </a:r>
            <a:b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Подвижная </a:t>
            </a: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игра: </a:t>
            </a: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«Золотые </a:t>
            </a: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ворота»</a:t>
            </a:r>
            <a:endParaRPr sz="240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155" name="Shape 155"/>
          <p:cNvSpPr txBox="true"/>
          <p:nvPr isPhoto="false">
            <p:ph idx="1" type="body"/>
          </p:nvPr>
        </p:nvSpPr>
        <p:spPr>
          <a:xfrm flipH="false" flipV="false" rot="0">
            <a:off x="677335" y="1150884"/>
            <a:ext cx="3642416" cy="4236964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Возраст: </a:t>
            </a:r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4-7</a:t>
            </a:r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лет</a:t>
            </a:r>
            <a:endParaRPr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Выбирают </a:t>
            </a:r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двух игроков, которые встают друг напротив друга, берутся за руки и поднимают их вверх, образуя «ворота». Остальные игроки встают цепочкой, держась за руки и проходят под «воротами». При этом напевают</a:t>
            </a:r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Золотые </a:t>
            </a:r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ворота пропускают не всегда. Первый раз - прощается, второй раз - запрещается, А на третий раз - не пропустим вас! </a:t>
            </a:r>
            <a:endParaRPr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hidden="false" id="157" name="Picture 157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5400000">
            <a:off x="4752109" y="1537856"/>
            <a:ext cx="5223162" cy="5112327"/>
          </a:xfrm>
          <a:prstGeom prst="rect">
            <a:avLst/>
          </a:prstGeom>
        </p:spPr>
      </p:pic>
    </p:spTree>
  </p:cSld>
</p:sld>
</file>

<file path=ppt/slides/slide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>
  <p:cSld name="">
    <p:spTree>
      <p:nvGrpSpPr>
        <p:cNvPr hidden="false" id="158" name="GroupShape 15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59" name="Shape 159"/>
          <p:cNvSpPr txBox="true"/>
          <p:nvPr isPhoto="false">
            <p:ph idx="0" type="title"/>
          </p:nvPr>
        </p:nvSpPr>
        <p:spPr>
          <a:xfrm flipH="false" flipV="false" rot="0">
            <a:off x="677335" y="126125"/>
            <a:ext cx="4604113" cy="542333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Естественнонаучная грамотность</a:t>
            </a:r>
            <a:b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Подвижная </a:t>
            </a:r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игра: </a:t>
            </a:r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Сложи </a:t>
            </a:r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картинку: «Спорт зимой, спорт летом</a:t>
            </a:r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»</a:t>
            </a:r>
            <a:b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Картинки с изображением видов спорта,  разрезаны на различные геометрические </a:t>
            </a: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фигуры,</a:t>
            </a: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формируют </a:t>
            </a: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 детей интерес к физкультуре и спорту; знакомить детей с видами спорта; учить детей узнавать и называть виды спорта, к какому времени года относятся; развивать воображение, мышление, логику.</a:t>
            </a:r>
            <a:b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Возраст: 5 – </a:t>
            </a: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6</a:t>
            </a: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лет.</a:t>
            </a:r>
            <a:b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Правила: игрок собирает картинку из частей. Собрав, ребенок рассказывает, что изображено на картинке и к какому времени года относится этот вид спорта.</a:t>
            </a:r>
            <a:b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endParaRPr sz="2000"/>
          </a:p>
        </p:txBody>
      </p:sp>
      <p:sp>
        <p:nvSpPr>
          <p:cNvPr hidden="false" id="160" name="Shape 160"/>
          <p:cNvSpPr txBox="true"/>
          <p:nvPr isPhoto="false">
            <p:ph idx="1" type="body"/>
          </p:nvPr>
        </p:nvSpPr>
        <p:spPr>
          <a:xfrm flipH="false" flipV="false" rot="0">
            <a:off x="7409792" y="804041"/>
            <a:ext cx="1864210" cy="5882115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/>
        </p:txBody>
      </p:sp>
      <p:pic>
        <p:nvPicPr>
          <p:cNvPr hidden="false" id="162" name="Picture 162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5400000">
            <a:off x="4312991" y="1397950"/>
            <a:ext cx="6256664" cy="4319752"/>
          </a:xfrm>
          <a:prstGeom prst="rect">
            <a:avLst/>
          </a:prstGeom>
        </p:spPr>
      </p:pic>
    </p:spTree>
  </p:cSld>
</p:sld>
</file>

<file path=ppt/slides/slide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>
  <p:cSld name="">
    <p:spTree>
      <p:nvGrpSpPr>
        <p:cNvPr hidden="false" id="163" name="GroupShape 16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4" name="Shape 16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br/>
            <a:br/>
          </a:p>
        </p:txBody>
      </p:sp>
      <p:sp>
        <p:nvSpPr>
          <p:cNvPr hidden="false" id="165" name="Shape 165"/>
          <p:cNvSpPr txBox="true"/>
          <p:nvPr isPhoto="false">
            <p:ph idx="1" type="body"/>
          </p:nvPr>
        </p:nvSpPr>
        <p:spPr>
          <a:xfrm flipH="false" flipV="false" rot="0">
            <a:off x="677335" y="252248"/>
            <a:ext cx="4336099" cy="513560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Финансовая  грамотность </a:t>
            </a:r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Подвижная </a:t>
            </a:r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игра: </a:t>
            </a:r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«Заработай </a:t>
            </a:r>
            <a:r>
              <a:rPr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 купи»</a:t>
            </a:r>
            <a:endParaRPr sz="28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Возраст 5-7 лет</a:t>
            </a:r>
            <a:endParaRPr sz="22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Ход игры:</a:t>
            </a:r>
            <a:endParaRPr sz="22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sz="2600"/>
              <a:t> </a:t>
            </a:r>
            <a:r>
              <a:rPr sz="2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Участники, выстроившись в колонну, по сигналу взрослого, по одному, должны взять с пола игрушку, быстро принести её в корзину и получить за эту работу, то есть за уборку, деньги. Их даёт </a:t>
            </a:r>
            <a:r>
              <a:rPr i="true" sz="2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(одну купюру)</a:t>
            </a:r>
            <a:r>
              <a:rPr sz="2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стоящий рядом с корзиной ребёнок, он кассир. После того как вся команда, то есть колонна получит деньги на мольберте выставляются картинки с товарами и ценниками. Команда считает сколько они заработали денег и, смотря на товары, определяются с покупкой.</a:t>
            </a:r>
            <a:endParaRPr sz="26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sz="2600"/>
              <a:t> </a:t>
            </a:r>
            <a:endParaRPr sz="2600"/>
          </a:p>
          <a:p/>
        </p:txBody>
      </p:sp>
      <p:pic>
        <p:nvPicPr>
          <p:cNvPr hidden="false" id="167" name="Picture 167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5400000">
            <a:off x="4842163" y="588818"/>
            <a:ext cx="5929745" cy="5056908"/>
          </a:xfrm>
          <a:prstGeom prst="rect">
            <a:avLst/>
          </a:prstGeom>
        </p:spPr>
      </p:pic>
    </p:spTree>
  </p:cSld>
</p:sld>
</file>

<file path=ppt/slides/slide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>
  <p:cSld name="">
    <p:spTree>
      <p:nvGrpSpPr>
        <p:cNvPr hidden="false" id="168" name="GroupShape 16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9" name="Shape 169"/>
          <p:cNvSpPr txBox="true"/>
          <p:nvPr isPhoto="false">
            <p:ph idx="0" type="title"/>
          </p:nvPr>
        </p:nvSpPr>
        <p:spPr>
          <a:xfrm flipH="false" flipV="false" rot="0">
            <a:off x="677335" y="304800"/>
            <a:ext cx="8596668" cy="76200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2400">
                <a:solidFill>
                  <a:schemeClr val="tx1"/>
                </a:solidFill>
              </a:rPr>
              <a:t>Вывод:</a:t>
            </a:r>
            <a:endParaRPr sz="2400">
              <a:solidFill>
                <a:schemeClr val="tx1"/>
              </a:solidFill>
            </a:endParaRPr>
          </a:p>
        </p:txBody>
      </p:sp>
      <p:sp>
        <p:nvSpPr>
          <p:cNvPr hidden="false" id="170" name="Shape 170"/>
          <p:cNvSpPr txBox="true"/>
          <p:nvPr isPhoto="false">
            <p:ph idx="1" type="body"/>
          </p:nvPr>
        </p:nvSpPr>
        <p:spPr>
          <a:xfrm flipH="false" flipV="false" rot="0">
            <a:off x="677335" y="1233055"/>
            <a:ext cx="8596668" cy="415479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Наиболее успешно функциональная грамотность развивается у детей в процессе игровой деятельности. Это связано с тем, что игра является ведущей деятельностью ребенка дошкольного возраста. Во время игр у детей возникает острая потребность во взаимодействии с другими участниками игры, что мотивирует их на постепенное развитие и совершенствование. В процессе игры у ребенка формируется и развивается воображение, мышление, память, сознание. </a:t>
            </a:r>
            <a:endParaRPr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/>
        </p:txBody>
      </p:sp>
    </p:spTree>
  </p:cSld>
</p:sld>
</file>

<file path=ppt/slides/slide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mc:Ignorable="co co-ooxml w14 x14 w15" showMasterSp="true">
  <p:cSld name="">
    <p:spTree>
      <p:nvGrpSpPr>
        <p:cNvPr hidden="false" id="171" name="GroupShape 17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2" name="Shape 17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73" name="Shape 173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pic>
        <p:nvPicPr>
          <p:cNvPr hidden="false" id="175" name="Picture 175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189186" y="0"/>
            <a:ext cx="9396247" cy="685800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4="http://schemas.microsoft.com/office/spreadsheetml/2009/9/main" xmlns:xdr="http://schemas.openxmlformats.org/drawingml/2006/spreadsheetDrawing" xmlns:xm="http://schemas.microsoft.com/office/excel/2006/main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Аспект"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</a:gradFill>
      </a:fillStyleLst>
      <a:lnStyleLst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>Normal.dotm</Template>
  <TotalTime>0</TotalTime>
  <DocSecurity>0</DocSecurity>
  <ScaleCrop>false</ScaleCrop>
  <Application>MyOffice-CoreFramework-Android/29-1028.734.7326.662.0@RELEASE-CORE-29.0-RC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modified xsi:type="dcterms:W3CDTF">2023-02-07T07:51:34Z</dcterms:modified>
</cp:coreProperties>
</file>