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0" r:id="rId3"/>
    <p:sldId id="258" r:id="rId4"/>
    <p:sldId id="267" r:id="rId5"/>
    <p:sldId id="268" r:id="rId6"/>
    <p:sldId id="269" r:id="rId7"/>
    <p:sldId id="272" r:id="rId8"/>
    <p:sldId id="274" r:id="rId9"/>
    <p:sldId id="275" r:id="rId10"/>
    <p:sldId id="270" r:id="rId11"/>
    <p:sldId id="280" r:id="rId12"/>
    <p:sldId id="282" r:id="rId13"/>
    <p:sldId id="293" r:id="rId14"/>
    <p:sldId id="271" r:id="rId15"/>
    <p:sldId id="291" r:id="rId16"/>
    <p:sldId id="285" r:id="rId17"/>
    <p:sldId id="276" r:id="rId18"/>
    <p:sldId id="273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FFFF"/>
    <a:srgbClr val="0033CC"/>
    <a:srgbClr val="CC0066"/>
    <a:srgbClr val="6600CC"/>
    <a:srgbClr val="0099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8" autoAdjust="0"/>
    <p:restoredTop sz="94660"/>
  </p:normalViewPr>
  <p:slideViewPr>
    <p:cSldViewPr>
      <p:cViewPr>
        <p:scale>
          <a:sx n="118" d="100"/>
          <a:sy n="11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D8AE3-2CF4-46E6-A515-DDF5C14A5FE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50B51-77D5-4735-9829-519D1D8B04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797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709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483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853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1BF2D-E3EA-40B9-AA88-592A6F55955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0689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qaq2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Содержимое 5"/>
          <p:cNvSpPr txBox="1">
            <a:spLocks/>
          </p:cNvSpPr>
          <p:nvPr/>
        </p:nvSpPr>
        <p:spPr>
          <a:xfrm>
            <a:off x="323528" y="1357298"/>
            <a:ext cx="8496944" cy="4572033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3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Экспериментально – исследовательский проект</a:t>
            </a:r>
            <a:endParaRPr lang="ru-RU" sz="14400" b="1" dirty="0" smtClean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«ЛУК –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ЗЕЛЁНЫЙ   ДРУГ»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9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1" i="1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</a:t>
            </a:r>
            <a:endParaRPr kumimoji="0" lang="ru-RU" sz="23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Воспитатель: Домнина А.Е.</a:t>
            </a:r>
            <a:endParaRPr lang="ru-RU" sz="80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80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357422" y="571480"/>
            <a:ext cx="657229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Этап исследовательский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Рассматривание лука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Посадка лука в землю, в воду.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Беседы.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Чтение и разучивание с детьми стихов, загадок, поговорок о луке (чтение художественной литературы)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Дидактические игры.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Художественное творчество.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14290"/>
            <a:ext cx="550072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Monotype Corsiva" pitchFamily="66" charset="0"/>
                <a:cs typeface="Courier New" pitchFamily="49" charset="0"/>
              </a:rPr>
              <a:t>Я – лук, я – </a:t>
            </a:r>
            <a:r>
              <a:rPr lang="ru-RU" sz="2800" b="1" i="1" dirty="0" err="1" smtClean="0">
                <a:latin typeface="Monotype Corsiva" pitchFamily="66" charset="0"/>
                <a:cs typeface="Courier New" pitchFamily="49" charset="0"/>
              </a:rPr>
              <a:t>Чиполлино</a:t>
            </a:r>
            <a:r>
              <a:rPr lang="ru-RU" sz="2800" b="1" i="1" dirty="0" smtClean="0">
                <a:latin typeface="Monotype Corsiva" pitchFamily="66" charset="0"/>
                <a:cs typeface="Courier New" pitchFamily="49" charset="0"/>
              </a:rPr>
              <a:t>, </a:t>
            </a:r>
            <a:br>
              <a:rPr lang="ru-RU" sz="2800" b="1" i="1" dirty="0" smtClean="0">
                <a:latin typeface="Monotype Corsiva" pitchFamily="66" charset="0"/>
                <a:cs typeface="Courier New" pitchFamily="49" charset="0"/>
              </a:rPr>
            </a:br>
            <a:r>
              <a:rPr lang="ru-RU" sz="2800" b="1" i="1" dirty="0" smtClean="0">
                <a:latin typeface="Monotype Corsiva" pitchFamily="66" charset="0"/>
                <a:cs typeface="Courier New" pitchFamily="49" charset="0"/>
              </a:rPr>
              <a:t>Веселый, озорной. </a:t>
            </a:r>
            <a:br>
              <a:rPr lang="ru-RU" sz="2800" b="1" i="1" dirty="0" smtClean="0">
                <a:latin typeface="Monotype Corsiva" pitchFamily="66" charset="0"/>
                <a:cs typeface="Courier New" pitchFamily="49" charset="0"/>
              </a:rPr>
            </a:br>
            <a:r>
              <a:rPr lang="ru-RU" sz="2800" b="1" i="1" dirty="0" smtClean="0">
                <a:latin typeface="Monotype Corsiva" pitchFamily="66" charset="0"/>
                <a:cs typeface="Courier New" pitchFamily="49" charset="0"/>
              </a:rPr>
              <a:t>Простуды и ангины </a:t>
            </a:r>
            <a:br>
              <a:rPr lang="ru-RU" sz="2800" b="1" i="1" dirty="0" smtClean="0">
                <a:latin typeface="Monotype Corsiva" pitchFamily="66" charset="0"/>
                <a:cs typeface="Courier New" pitchFamily="49" charset="0"/>
              </a:rPr>
            </a:br>
            <a:r>
              <a:rPr lang="ru-RU" sz="2800" b="1" i="1" dirty="0" smtClean="0">
                <a:latin typeface="Monotype Corsiva" pitchFamily="66" charset="0"/>
                <a:cs typeface="Courier New" pitchFamily="49" charset="0"/>
              </a:rPr>
              <a:t>Не справятся со мной.</a:t>
            </a:r>
          </a:p>
          <a:p>
            <a:endParaRPr lang="ru-RU" dirty="0"/>
          </a:p>
        </p:txBody>
      </p:sp>
      <p:pic>
        <p:nvPicPr>
          <p:cNvPr id="3076" name="Picture 4" descr="C:\Users\nikdo\Desktop\IMG_20230201_1116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863959"/>
            <a:ext cx="3847561" cy="513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9689" y="3931188"/>
            <a:ext cx="421484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  <a:cs typeface="Courier New" pitchFamily="49" charset="0"/>
              </a:rPr>
              <a:t>В лейку  мы воды налили,</a:t>
            </a:r>
            <a:br>
              <a:rPr lang="ru-RU" sz="2800" b="1" dirty="0" smtClean="0">
                <a:latin typeface="Monotype Corsiva" pitchFamily="66" charset="0"/>
                <a:cs typeface="Courier New" pitchFamily="49" charset="0"/>
              </a:rPr>
            </a:br>
            <a:r>
              <a:rPr lang="ru-RU" sz="2800" b="1" dirty="0" smtClean="0">
                <a:latin typeface="Monotype Corsiva" pitchFamily="66" charset="0"/>
                <a:cs typeface="Courier New" pitchFamily="49" charset="0"/>
              </a:rPr>
              <a:t>Лук пузатый посадили. </a:t>
            </a:r>
          </a:p>
          <a:p>
            <a:r>
              <a:rPr lang="ru-RU" sz="2800" b="1" dirty="0" smtClean="0">
                <a:latin typeface="Monotype Corsiva" pitchFamily="66" charset="0"/>
                <a:cs typeface="Courier New" pitchFamily="49" charset="0"/>
              </a:rPr>
              <a:t>А </a:t>
            </a:r>
            <a:r>
              <a:rPr lang="ru-RU" sz="2800" b="1" i="1" dirty="0" smtClean="0">
                <a:latin typeface="Monotype Corsiva" pitchFamily="66" charset="0"/>
                <a:cs typeface="Courier New" pitchFamily="49" charset="0"/>
              </a:rPr>
              <a:t>теперь лучок польем,</a:t>
            </a:r>
          </a:p>
          <a:p>
            <a:r>
              <a:rPr lang="ru-RU" sz="2800" b="1" dirty="0" smtClean="0">
                <a:latin typeface="Monotype Corsiva" pitchFamily="66" charset="0"/>
                <a:cs typeface="Courier New" pitchFamily="49" charset="0"/>
              </a:rPr>
              <a:t>И немножко отдохнём</a:t>
            </a:r>
            <a:r>
              <a:rPr lang="ru-RU" sz="2800" dirty="0" smtClean="0">
                <a:latin typeface="Monotype Corsiva" pitchFamily="66" charset="0"/>
                <a:cs typeface="Courier New" pitchFamily="49" charset="0"/>
              </a:rPr>
              <a:t>.</a:t>
            </a:r>
          </a:p>
          <a:p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Courier New" pitchFamily="49" charset="0"/>
              </a:rPr>
              <a:t/>
            </a:r>
            <a:b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Courier New" pitchFamily="49" charset="0"/>
              </a:rPr>
            </a:br>
            <a:endParaRPr lang="ru-RU" b="1" dirty="0">
              <a:solidFill>
                <a:srgbClr val="0033CC"/>
              </a:solidFill>
              <a:latin typeface="Monotype Corsiva" pitchFamily="66" charset="0"/>
              <a:cs typeface="Courier New" pitchFamily="49" charset="0"/>
            </a:endParaRPr>
          </a:p>
        </p:txBody>
      </p:sp>
      <p:pic>
        <p:nvPicPr>
          <p:cNvPr id="2" name="Picture 2" descr="C:\Users\nikdo\Desktop\фото с телефона ЗАЩИТА\IMG_20230116_1031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59" y="331516"/>
            <a:ext cx="243027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nikdo\Desktop\фото с телефона ЗАЩИТА\IMG_20230116_10321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92" y="226656"/>
            <a:ext cx="334837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730"/>
            <a:ext cx="9144000" cy="6858000"/>
          </a:xfrm>
          <a:prstGeom prst="rect">
            <a:avLst/>
          </a:prstGeom>
        </p:spPr>
      </p:pic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214290"/>
            <a:ext cx="457200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Хоть Лук порой до слёз доводит,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Но со стола у нас не сходит.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В салат порежем мы лучок,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Иди, сорви скорей пучок.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  <p:pic>
        <p:nvPicPr>
          <p:cNvPr id="5122" name="Picture 2" descr="C:\Users\nikdo\Desktop\IMG_20230201_1128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93" y="2107167"/>
            <a:ext cx="2242497" cy="1681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nikdo\Desktop\IMG_20230201_1127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889" y="78403"/>
            <a:ext cx="2404936" cy="320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nikdo\Desktop\IMG_20230201_11284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454" y="3402270"/>
            <a:ext cx="3177091" cy="238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575" y="-30753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215443"/>
            <a:ext cx="74563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Этап заключительный:</a:t>
            </a: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Итоги проекта: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Рецепты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от родителей «Делимся рецептами салатов»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Презентация на тему  «Лук – зелёный </a:t>
            </a:r>
          </a:p>
          <a:p>
            <a:pPr lvl="0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друг»	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					</a:t>
            </a:r>
            <a:r>
              <a:rPr lang="ru-RU" dirty="0" smtClean="0"/>
              <a:t>		</a:t>
            </a:r>
            <a:endParaRPr lang="ru-RU" dirty="0"/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8860" y="71414"/>
            <a:ext cx="47916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mbria Math" pitchFamily="18" charset="0"/>
                <a:cs typeface="Courier New" pitchFamily="49" charset="0"/>
              </a:rPr>
              <a:t>Рецепты от родителей:</a:t>
            </a:r>
            <a:endParaRPr lang="ru-RU" sz="4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Cambria Math" pitchFamily="18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3108" y="857232"/>
            <a:ext cx="67151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 </a:t>
            </a:r>
          </a:p>
          <a:p>
            <a:endParaRPr lang="ru-RU" dirty="0"/>
          </a:p>
        </p:txBody>
      </p:sp>
      <p:pic>
        <p:nvPicPr>
          <p:cNvPr id="10" name="Рисунок 9" descr="be646026671b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4571984"/>
            <a:ext cx="304802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одержимое 3"/>
          <p:cNvSpPr txBox="1">
            <a:spLocks/>
          </p:cNvSpPr>
          <p:nvPr/>
        </p:nvSpPr>
        <p:spPr>
          <a:xfrm>
            <a:off x="1071538" y="428604"/>
            <a:ext cx="7858180" cy="4654117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9600" b="1" i="0" u="sng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Monotype Corsiva" pitchFamily="66" charset="0"/>
              <a:cs typeface="Courier New" pitchFamily="49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96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САЛАТ ИЗ ЗЕЛЕНОГО ЛУКА С ТВОРОГОМ И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96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УКРОПОМ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Monotype Corsiva" pitchFamily="66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9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Творог — 200 г, лук зеленый — 50 г, укроп резаный — 2 ст. ложки, сметана — 1/2 стакана, зеленый салат — 4-5 листиков, соль.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9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Протертый нежирный творог смешиваем со сметаной, мелко нарезанными укропом и зеленым луком, подсаливаем.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9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При подаче в салатницу или тарелку положить несколько листиков салата, на них горкой творог, смешанный с зеленью и луком, а сверху поливаем сметаной.</a:t>
            </a:r>
            <a:r>
              <a:rPr kumimoji="0" lang="ru-RU" sz="9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9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8860" y="214290"/>
            <a:ext cx="4333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mbria Math" pitchFamily="18" charset="0"/>
                <a:cs typeface="Courier New" pitchFamily="49" charset="0"/>
              </a:rPr>
              <a:t>Рецепты от родителей:</a:t>
            </a:r>
            <a:endParaRPr lang="ru-RU" sz="36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Cambria Math" pitchFamily="18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480" y="428604"/>
            <a:ext cx="742952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 </a:t>
            </a:r>
          </a:p>
          <a:p>
            <a:pPr lvl="0"/>
            <a:endParaRPr lang="ru-RU" sz="2400" b="1" u="sng" dirty="0" smtClean="0">
              <a:solidFill>
                <a:srgbClr val="0033CC"/>
              </a:solidFill>
              <a:latin typeface="Monotype Corsiva" pitchFamily="66" charset="0"/>
              <a:cs typeface="Courier New" pitchFamily="49" charset="0"/>
            </a:endParaRPr>
          </a:p>
          <a:p>
            <a:pPr lvl="0"/>
            <a:r>
              <a:rPr lang="ru-RU" sz="2400" b="1" u="sng" dirty="0" smtClean="0">
                <a:latin typeface="Monotype Corsiva" pitchFamily="66" charset="0"/>
                <a:cs typeface="Courier New" pitchFamily="49" charset="0"/>
              </a:rPr>
              <a:t>ЗЕЛЕНЫЙ ЛУК СО СМЕТАНОЙ И ЯЙЦОМ</a:t>
            </a:r>
            <a:endParaRPr lang="ru-RU" sz="2400" b="1" dirty="0" smtClean="0">
              <a:latin typeface="Monotype Corsiva" pitchFamily="66" charset="0"/>
              <a:cs typeface="Courier New" pitchFamily="49" charset="0"/>
            </a:endParaRPr>
          </a:p>
          <a:p>
            <a:r>
              <a:rPr lang="ru-RU" sz="2400" b="1" i="1" dirty="0" smtClean="0">
                <a:latin typeface="Monotype Corsiva" pitchFamily="66" charset="0"/>
                <a:cs typeface="Courier New" pitchFamily="49" charset="0"/>
              </a:rPr>
              <a:t>Лук зеленый — 1 пучок, укроп — 1 пучок, яйца (варёные) — 1-2 шт., майонез — 1 ст. ложка, сметана — 3 ст. ложки, зеленый салат — 4-5 листика, кукуруза, зеленый горошек. Подготовленные зеленый лук и укроп промываем, даём стечь воде, затем нарезаем. В салатницу на листья зеленого салата выкладываем лук с укропом, поливаем сметаной с майонезом, оформляем дольками яйца, сваренного вкрутую, добавляем кукурузу и зеленый горошек.</a:t>
            </a:r>
            <a:r>
              <a:rPr lang="ru-RU" sz="2400" b="1" i="1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ru-RU" sz="24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ru-RU" sz="2400" dirty="0" smtClean="0"/>
              <a:t> </a:t>
            </a:r>
            <a:endParaRPr lang="ru-RU" sz="2400" dirty="0"/>
          </a:p>
        </p:txBody>
      </p:sp>
      <p:pic>
        <p:nvPicPr>
          <p:cNvPr id="10" name="Рисунок 9" descr="3038399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4454600"/>
            <a:ext cx="3357586" cy="240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3960" y="522770"/>
            <a:ext cx="7000891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Теперь мы знаем, что: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Луку, как и любому растению, нужны: свет, тепло, воздух, вода;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Чтобы вырастить лук, нужно трудиться: посадить луковицы, рыхлить землю, поливать растения;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Лук помогает людям не болеть;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В луке много витаминов.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sz="2800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785918" y="0"/>
            <a:ext cx="735808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Результат: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В процессе реализации проекта: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дети научились сажать лук и ухаживать за ним.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дети узнали о пользе лука.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дети познакомились с художественной литературой об овощах: поговорки, стихи, сказки, загадки;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у детей сформировались знания и представления о росте зеленого лука в комнатных условиях.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у детей развился познавательный интерес к объектам природы ближайшего окружения, в частности, к луку;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собраны рецепты от родителей «Делимся рецептами салатов»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укрепилось сотрудничество родителей и детей.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8" name="Рисунок 7" descr="qaq2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2" y="0"/>
            <a:ext cx="912397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357166"/>
            <a:ext cx="771530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  <a:cs typeface="Courier New" pitchFamily="49" charset="0"/>
              </a:rPr>
              <a:t>Малыши лучок сажали</a:t>
            </a:r>
          </a:p>
          <a:p>
            <a:pPr algn="ctr"/>
            <a:r>
              <a:rPr lang="ru-RU" sz="4000" b="1" dirty="0" smtClean="0">
                <a:latin typeface="Monotype Corsiva" pitchFamily="66" charset="0"/>
                <a:cs typeface="Courier New" pitchFamily="49" charset="0"/>
              </a:rPr>
              <a:t>урожай большой собрали. </a:t>
            </a:r>
          </a:p>
          <a:p>
            <a:pPr algn="ctr"/>
            <a:r>
              <a:rPr lang="ru-RU" sz="4000" b="1" dirty="0" smtClean="0">
                <a:latin typeface="Monotype Corsiva" pitchFamily="66" charset="0"/>
                <a:cs typeface="Courier New" pitchFamily="49" charset="0"/>
              </a:rPr>
              <a:t>Витаминов целый клад - приходите все к нам в сад!</a:t>
            </a:r>
          </a:p>
          <a:p>
            <a:endParaRPr lang="ru-RU" sz="4000" b="1" dirty="0" smtClean="0">
              <a:solidFill>
                <a:srgbClr val="0033CC"/>
              </a:solidFill>
              <a:latin typeface="Monotype Corsiva" pitchFamily="66" charset="0"/>
              <a:cs typeface="Courier New" pitchFamily="49" charset="0"/>
            </a:endParaRP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Courier New" pitchFamily="49" charset="0"/>
              </a:rPr>
              <a:t>Спасибо за внимание!!!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306924454__.png"/>
          <p:cNvPicPr>
            <a:picLocks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818582" y="243512"/>
            <a:ext cx="731450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Тип проекта: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познавательно – исследовательский, творческий, коллективный.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Продолжительность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среднесрочный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Calibri" pitchFamily="34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Место </a:t>
            </a: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проведения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lang="en-US" sz="2400" b="1" dirty="0" smtClean="0">
                <a:latin typeface="Monotype Corsiva" pitchFamily="66" charset="0"/>
                <a:ea typeface="Calibri" pitchFamily="34" charset="0"/>
                <a:cs typeface="Courier New" pitchFamily="49" charset="0"/>
              </a:rPr>
              <a:t>I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младшая группа детского сада.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Объект исследования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репчатый лук.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Проблема проекта: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Как можно вырастить зелёный лук на подоконнике? Чем может быть полезен лук? Что можно делать с луком? Исследование полезных свойств лука.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Актуальность: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400" b="1" dirty="0"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Дети младшего возраста в недостаточной степени имеют представления о растениях, о том, где они растут, о необходимых условиях их роста, их интерес к познавательно-исследовательской деятельности недостаточно развит. Проект направлен на расширение знаний детей об овоще – лук, формирование знание об уходе за растениями, на осознание детьми значимости овощей в жизнедеятельности человека.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79712" y="548680"/>
            <a:ext cx="7000924" cy="576064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Проектная идея: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объединение детей,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воспитателей в совместной деятельности: выращивание лука на подоконнике.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Участники проекта: дети,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воспитатели.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Материалы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: земля, вода, лук,  контейнеры для посадки, лейка для полива, палочки для рыхления земли.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Цель:</a:t>
            </a:r>
          </a:p>
          <a:p>
            <a:pPr marL="571500" marR="0" lvl="0" indent="-5715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4400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 </a:t>
            </a:r>
            <a:r>
              <a:rPr kumimoji="0" lang="ru-RU" sz="3200" b="1" i="0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cs typeface="Courier New" pitchFamily="49" charset="0"/>
              </a:rPr>
              <a:t>В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cs typeface="Courier New" pitchFamily="49" charset="0"/>
              </a:rPr>
              <a:t>ызвать у детей познавательный  интерес к выращиванию  репчатого лука на перо в комнатных условиях. 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cs typeface="Courier New" pitchFamily="49" charset="0"/>
              </a:rPr>
              <a:t>Узнать о его пользе.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6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Задачи: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Формировать умение у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детей ежедневно ухаживать за луком  в комнатных условиях.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Закрепить представления о луке, особенностях внешнего строения, находить «донце» с корнями и верхушку;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Формировать представление детей о необходимости света, тепла, влаги почвы для роста луковиц.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Наблюдать за изменениями роста луковиц в стакане воды и в контейнере с почвой.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Формировать умение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 бережно относиться  к природе.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Формировать умение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 выполнять индивидуальные и коллективные поручения.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Научить детей видеть результат своего труда.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Вызвать у детей интерес к конкретному объекту- луку, через стихи, загадки, проектно- исследовательскую деятельность.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68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96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64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40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96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6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214546" y="644047"/>
            <a:ext cx="671517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</a:t>
            </a: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Предполагаемый  результат: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дети научатся сажать и ухаживать за луком и познакомятся с условиями его содержания;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у детей сформируются знания и представления о росте зеленого лука в комнатных условиях как в контейнере с почвой, так и в стакане с водой;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дети узнают о пользе зелёного витамина.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2428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071670" y="645176"/>
            <a:ext cx="707233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Этап  подготовительный: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бор художественной литературы: стихи, загадки, пословицы, поговорки, рассказы, сказки про овощи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.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Лук – лекарственное растение»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Предложить родителям принести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для проведения проекта – контейнеры,  луковицы для посадки.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Домашнее задание – просмотр и обсуждение мультфильма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«</a:t>
            </a:r>
            <a:r>
              <a:rPr kumimoji="0" lang="ru-RU" sz="2800" b="1" i="0" u="none" strike="noStrike" cap="none" normalizeH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Лунтик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. Лук»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Calibri" pitchFamily="34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Разбивка грядок на подоконнике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274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500266" y="2816268"/>
            <a:ext cx="664373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Пословицы и поговорки про лук:</a:t>
            </a:r>
            <a:endParaRPr lang="ru-RU" sz="2800" b="1" i="1" u="sng" dirty="0">
              <a:solidFill>
                <a:srgbClr val="0033CC"/>
              </a:solidFill>
              <a:latin typeface="Monotype Corsiva" pitchFamily="66" charset="0"/>
              <a:ea typeface="Calibri" pitchFamily="34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Сидит Ермолка на грядке – сам весь в заплатках.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Лук во щах – и голод прощай.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Сидит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тупка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в семи юбках; кто ни глянет, всяк заплачет.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Лук – от семи недуг.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Лук да баня всё правят.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Попросту, без луку, на крестьянскую руку.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</p:txBody>
      </p:sp>
      <p:pic>
        <p:nvPicPr>
          <p:cNvPr id="2" name="Picture 2" descr="C:\Users\nikdo\Desktop\фото с телефона ЗАЩИТА\IMG_20230116_10252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2000786" cy="266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nikdo\Desktop\фото с телефона ЗАЩИТА\IMG_20230116_10275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15443"/>
            <a:ext cx="1879973" cy="2506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ikdo\Desktop\фото с телефона ЗАЩИТА\IMG_20230116_10291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90696"/>
            <a:ext cx="1894179" cy="252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68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00562" y="0"/>
            <a:ext cx="2547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Стихи про лук: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211960" y="430887"/>
            <a:ext cx="4603382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Е. Жуковская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Ох, уж этот злющий лук!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С ним узнаешь столько мук!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Жжет глаза и жжет язык,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Заставит плакать в один миг.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Т.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Казырина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Баба Таня чистит лук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Убежал из кухни внук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Он хоть мал, но твердо знает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Лук за глазки покусает.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nikdo\Desktop\фото с телефона ЗАЩИТА\IMG_20230116_1030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3813066" cy="285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357166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Загадки про лук:</a:t>
            </a:r>
            <a:endParaRPr lang="ru-RU" sz="36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643042" y="1000108"/>
            <a:ext cx="8358246" cy="3857652"/>
          </a:xfrm>
          <a:prstGeom prst="rect">
            <a:avLst/>
          </a:prstGeom>
        </p:spPr>
        <p:txBody>
          <a:bodyPr numCol="1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Сидит дед во сто шуб одет,</a:t>
            </a:r>
            <a:b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</a:b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Кто его раздевает,</a:t>
            </a:r>
            <a:b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</a:b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Тот слезы проливает.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 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Никого не огорчает,</a:t>
            </a:r>
            <a:b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</a:b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А всех плакать заставляет.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2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71604" y="3571876"/>
            <a:ext cx="4572000" cy="222214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ru-RU" sz="2800" b="1" i="1" dirty="0" smtClean="0">
              <a:solidFill>
                <a:srgbClr val="0033CC"/>
              </a:solidFill>
              <a:latin typeface="Monotype Corsiva" pitchFamily="66" charset="0"/>
              <a:cs typeface="Courier New" pitchFamily="49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ru-RU" sz="2800" b="1" i="1" dirty="0" smtClean="0">
              <a:latin typeface="Monotype Corsiva" pitchFamily="66" charset="0"/>
              <a:cs typeface="Courier New" pitchFamily="49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Прежде ч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ем его мы съели,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Все наплакаться успели.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2179</TotalTime>
  <Words>855</Words>
  <Application>Microsoft Office PowerPoint</Application>
  <PresentationFormat>Экран (4:3)</PresentationFormat>
  <Paragraphs>161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Никита Домнин</cp:lastModifiedBy>
  <cp:revision>129</cp:revision>
  <dcterms:created xsi:type="dcterms:W3CDTF">2014-03-23T18:07:04Z</dcterms:created>
  <dcterms:modified xsi:type="dcterms:W3CDTF">2023-02-09T18:22:57Z</dcterms:modified>
</cp:coreProperties>
</file>