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7" r:id="rId3"/>
    <p:sldId id="257" r:id="rId4"/>
    <p:sldId id="258" r:id="rId5"/>
    <p:sldId id="268" r:id="rId6"/>
    <p:sldId id="259" r:id="rId7"/>
    <p:sldId id="260" r:id="rId8"/>
    <p:sldId id="261" r:id="rId9"/>
    <p:sldId id="269" r:id="rId10"/>
    <p:sldId id="271" r:id="rId11"/>
    <p:sldId id="272" r:id="rId12"/>
    <p:sldId id="263" r:id="rId13"/>
    <p:sldId id="270" r:id="rId14"/>
    <p:sldId id="273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B0ACB-631F-4136-A674-4B28C4E83122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29A7B-0F68-46BB-BD4B-0180A96FAD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823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29A7B-0F68-46BB-BD4B-0180A96FADA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8141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8F741-D024-48F8-8AAE-D9FCC9B690BD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06088-6C38-4D2F-A837-1839DCA03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gfxxtra.unlockproject.tech/uploads/posts/2013-11/1384326233_shutterstock_15254957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Проект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«Удивительное рядом»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Подготовительная группа № 11</a:t>
            </a:r>
          </a:p>
          <a:p>
            <a:r>
              <a:rPr lang="ru-RU" b="1" smtClean="0">
                <a:solidFill>
                  <a:srgbClr val="002060"/>
                </a:solidFill>
              </a:rPr>
              <a:t>Воспитатель: </a:t>
            </a:r>
            <a:r>
              <a:rPr lang="ru-RU" b="1" dirty="0" smtClean="0">
                <a:solidFill>
                  <a:srgbClr val="002060"/>
                </a:solidFill>
              </a:rPr>
              <a:t>Засова С.Я.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   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s51.radikal.ru/i132/1110/97/36db079ff6d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Чтение художественной литературы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www.bearbooks.ru/image/book/711/big/i7116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5372100"/>
            <a:ext cx="1905000" cy="129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tatic4.read.ru/images/illustrations/1277890174280312620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3717032"/>
            <a:ext cx="21602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playing-field.ru/img/2015/052005/2136431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3717032"/>
            <a:ext cx="205172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otohomka.ru/images/Dec/01/5a92bd0200c3ad194039b7b4eb09bfca/mini_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6056" y="764704"/>
            <a:ext cx="406794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tatic.ozone.ru/multimedia/1012772046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3717032"/>
            <a:ext cx="280831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biblus.ru/pics/c/8/0/1005292073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836712"/>
            <a:ext cx="230425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readly.ru/public/media/covers/c/8/c85e0bbfe40eb135b08599fc815e14f2_200x0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59832" y="3789040"/>
            <a:ext cx="18002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gulyanda.kz/tools/images/image.php?source=9785378009602.jpg&amp;standart=10&amp;image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555776" y="764704"/>
            <a:ext cx="256222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51.radikal.ru/i132/1110/97/36db079ff6d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Просмотр мультфильмов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www.knor.ru/shop/apicturb/10/102202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268760"/>
            <a:ext cx="417646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g1.liveinternet.ru/images/attach/c/0/63/375/63375986_1283139278_02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Художественное творчество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C:\Users\Galina\Downloads\WP_20161124_10_08_25_Pr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836712"/>
            <a:ext cx="42576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Galina\Downloads\WP_20161124_10_21_34_Pro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836712"/>
            <a:ext cx="4392488" cy="283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Galina\Downloads\WP_20161108_11_49_51_Pro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3789040"/>
            <a:ext cx="5706517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.liveinternet.ru/images/attach/c/0/63/375/63375986_1283139278_02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Galina\Downloads\WP_20161021_14_03_35_Pro (1)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0"/>
            <a:ext cx="6192688" cy="333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Galina\Downloads\WP_20161024_16_05_40_Pro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3356992"/>
            <a:ext cx="5940425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img1.liveinternet.ru/images/attach/c/0/63/375/63375986_1283139278_02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Выставка «Осенняя фантазия»</a:t>
            </a:r>
            <a:endParaRPr lang="ru-RU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zhukds14.edumsko.ru/uploads/3000/2320/section/156301/.thumbs/201x201/WhatsApp_Image_2016-10-20_at_21.49.36.jpe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24744"/>
            <a:ext cx="23397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zhukds14.edumsko.ru/uploads/3000/2320/section/156301/.thumbs/201x201/WhatsApp_Image_2016-10-20_at_21.48.20_(1).jpe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1124744"/>
            <a:ext cx="223224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zhukds14.edumsko.ru/uploads/3000/2320/section/156301/.thumbs/201x201/IMG_20161006_090442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3933056"/>
            <a:ext cx="280831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Galina\Desktop\IMG-20161202-WA000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80992" y="1124744"/>
            <a:ext cx="4463008" cy="554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img1.liveinternet.ru/images/attach/c/0/63/375/63375986_1283139278_02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Праздник осени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zhukds14.edumsko.ru/uploads/3000/2320/section/156301/.thumbs/201x201/WhatsApp_Image_2016-10-28_at_14.36.11.jpe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4149080"/>
            <a:ext cx="280831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zhukds14.edumsko.ru/uploads/3000/2320/section/156301/.thumbs/201x201/WhatsApp_Image_2016-10-28_at_14.36.14_(1).jpe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1124744"/>
            <a:ext cx="2778621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zhukds14.edumsko.ru/uploads/3000/2320/section/156301/.thumbs/201x201/WhatsApp_Image_2016-10-28_at_14.37.14.jpe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1840" y="1988840"/>
            <a:ext cx="295232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zhukds14.edumsko.ru/uploads/3000/2320/section/156301/.thumbs/201x201/WhatsApp_Image_2016-10-28_at_14.37.36.jpe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1268760"/>
            <a:ext cx="27363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zhukds14.edumsko.ru/uploads/3000/2320/section/156301/.thumbs/201x201/WhatsApp_Image_2016-10-28_at_14.37.34.jpe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28184" y="4077072"/>
            <a:ext cx="259228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playcast.ru/uploads/2016/09/11/1986134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 сказки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MG_20161102_09364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052736"/>
            <a:ext cx="446449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MG_20161102_09371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3284984"/>
            <a:ext cx="4230860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61102_09385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27984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_20161102_0942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"/>
            <a:ext cx="4716016" cy="328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MG_20161102_09431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01008"/>
            <a:ext cx="4410373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_20161102_09460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984" y="3284984"/>
            <a:ext cx="4716016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playcast.ru/uploads/2016/09/11/1986134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Наши юные таланты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MG_20161102_0947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700808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gfxxtra.unlockproject.tech/uploads/posts/2013-11/1384326233_shutterstock_15254957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Вывод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59340"/>
            <a:ext cx="7272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в проекте позволило детям удовлетворить познавательную активность. Дети заинтересовались темой проекта «Удивительное рядом», совместно с родителями и воспитателями участвовали в проектной деятельности. Дети смогли повысить собственную самооценку, они внесли вклад в общее дело, радовались своим успехам и успехам своих товарищей, ощущали свою значимость в группе.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lahoretalks.com/data_images/5744bcff7b04f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22114"/>
          </a:xfrm>
        </p:spPr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sz="27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обогащение представлений </a:t>
            </a:r>
            <a:r>
              <a:rPr lang="ru-RU" sz="2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 </a:t>
            </a:r>
            <a:r>
              <a:rPr lang="ru-RU" sz="27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изменениях в природе осенью</a:t>
            </a:r>
            <a:r>
              <a:rPr lang="ru-RU" sz="2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sz="2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Задачи:</a:t>
            </a: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закрепить </a:t>
            </a: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расширить знания об осени, ее явлениях, о дарах осени (овощи, фрукты, грибы и ягоды, деревья и кусты, перелетные птицы, животные леса).</a:t>
            </a:r>
            <a:b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учить распознавать овощи и фрукты по внешнему виду, характеризовать их вкус; распознавать съедобные и несъедобные грибы и ягоды, определять по виду ствола и листьев деревья и кусты; распознавать перелетных и зимующих птиц, животных нашего леса;</a:t>
            </a:r>
            <a:b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способствовать развитию связной речи, навыков общения со взрослыми и сверстниками;</a:t>
            </a:r>
            <a:b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- </a:t>
            </a: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развивать умение применять полученные </a:t>
            </a: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знания</a:t>
            </a:r>
            <a:b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в повседневной </a:t>
            </a: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жизни;</a:t>
            </a:r>
            <a:b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- </a:t>
            </a: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способствовать развитию  </a:t>
            </a: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нравственного</a:t>
            </a:r>
            <a:b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воспитания</a:t>
            </a: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воспитанию бережного отношения </a:t>
            </a:r>
            <a:b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к природе</a:t>
            </a: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ее явлениям.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allpapercave.com/wp/tYiJi45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787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sz="7300" dirty="0" smtClean="0"/>
              <a:t> </a:t>
            </a:r>
            <a:br>
              <a:rPr lang="ru-RU" sz="7300" dirty="0" smtClean="0"/>
            </a:br>
            <a:r>
              <a:rPr lang="ru-RU" sz="7300" dirty="0"/>
              <a:t/>
            </a:r>
            <a:br>
              <a:rPr lang="ru-RU" sz="7300" dirty="0"/>
            </a:br>
            <a:r>
              <a:rPr lang="ru-RU" sz="7300" dirty="0" smtClean="0"/>
              <a:t>         </a:t>
            </a:r>
            <a:r>
              <a:rPr lang="ru-RU" sz="7300" b="1" i="1" dirty="0" smtClean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/>
            </a:r>
            <a:br>
              <a:rPr lang="ru-RU" sz="7300" b="1" i="1" dirty="0" smtClean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</a:br>
            <a:endParaRPr lang="ru-RU" sz="7300" b="1" i="1" dirty="0">
              <a:solidFill>
                <a:srgbClr val="00B050"/>
              </a:solidFill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060848"/>
            <a:ext cx="87484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Работа с                     родителями</a:t>
            </a:r>
          </a:p>
          <a:p>
            <a:endParaRPr lang="ru-RU" sz="2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4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Информация в родительском уголке</a:t>
            </a:r>
            <a:endParaRPr lang="ru-RU" sz="4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www.pictureshack.ru/images/24186_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0"/>
            <a:ext cx="4427984" cy="6858000"/>
          </a:xfrm>
          <a:prstGeom prst="rect">
            <a:avLst/>
          </a:prstGeom>
          <a:noFill/>
        </p:spPr>
      </p:pic>
      <p:pic>
        <p:nvPicPr>
          <p:cNvPr id="4" name="Рисунок 3" descr="http://hqtexture.com/uploads/posts/2012-03/1330643495-3811900-autumn_frames_11-mb_1_www.hqtexture.com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47880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http://dou-196.ucoz.ru/papki_rasklad/kartinki/1a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1196752"/>
            <a:ext cx="3024336" cy="446449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ad-kitty.ru/uploads/posts/2014-09/1409854303_bez-imeni-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img0.liveinternet.ru/images/attach/c/11/116/328/116328464_osen1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"/>
            <a:ext cx="486003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detsad-kitty.ru/uploads/posts/2013-12/1386614432_5-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0"/>
            <a:ext cx="42839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etsad-kitty.ru/uploads/posts/2015-09/1442150287_papka-peredvizhka-dlya-detskogo-sada-sobiraem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980728"/>
            <a:ext cx="3096344" cy="4896544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orchel.ru/uploads/posts/2011-03/1299355476_titulnyj-list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8" y="1268760"/>
            <a:ext cx="280035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0lik.ru/uploads/posts/2009-10/1255195468_0lik.ru_shutterstock_1809524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73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Работа с детьми</a:t>
            </a:r>
            <a:endParaRPr lang="ru-RU" sz="73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llday1.com/imagedb/c8/a/ba5788f4cccb1a6984dc7e9de1b7e.jpg"/>
          <p:cNvPicPr/>
          <p:nvPr/>
        </p:nvPicPr>
        <p:blipFill>
          <a:blip r:embed="rId2" cstate="email"/>
          <a:srcRect b="1424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Беседа на тему: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«Природа и человек»</a:t>
            </a:r>
            <a:b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«Дары леса»</a:t>
            </a:r>
            <a:b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«Как звери готовятся к зиме»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Беседа по картине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5klass.net/datas/okruzhajuschij-mir/Osen-3-klass/0008-008-I.I.Levitan-Zolotaja-osen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08720"/>
            <a:ext cx="9143999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97</Words>
  <Application>Microsoft Office PowerPoint</Application>
  <PresentationFormat>Экран (4:3)</PresentationFormat>
  <Paragraphs>24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Проект «Удивительное рядом»</vt:lpstr>
      <vt:lpstr>                   Цель: обогащение представлений  об изменениях в природе осенью.    Задачи: - закрепить и расширить знания об осени, ее явлениях, о дарах осени (овощи, фрукты, грибы и ягоды, деревья и кусты, перелетные птицы, животные леса). - учить распознавать овощи и фрукты по внешнему виду, характеризовать их вкус; распознавать съедобные и несъедобные грибы и ягоды, определять по виду ствола и листьев деревья и кусты; распознавать перелетных и зимующих птиц, животных нашего леса; - способствовать развитию связной речи, навыков общения со взрослыми и сверстниками;                          - развивать умение применять полученные знания                            в повседневной жизни;                          - способствовать развитию  нравственного                            воспитания, воспитанию бережного отношения                             к природе, ее явлениям. </vt:lpstr>
      <vt:lpstr>                               </vt:lpstr>
      <vt:lpstr>      </vt:lpstr>
      <vt:lpstr>Слайд 5</vt:lpstr>
      <vt:lpstr>Слайд 6</vt:lpstr>
      <vt:lpstr>       Работа с детьми</vt:lpstr>
      <vt:lpstr>                                        Беседа на тему:  «Природа и человек»  «Дары леса»  «Как звери готовятся к зиме»  </vt:lpstr>
      <vt:lpstr>Беседа по картине</vt:lpstr>
      <vt:lpstr>Чтение художественной литературы</vt:lpstr>
      <vt:lpstr>Просмотр мультфильмов</vt:lpstr>
      <vt:lpstr>Художественное творчество </vt:lpstr>
      <vt:lpstr>Слайд 13</vt:lpstr>
      <vt:lpstr>Выставка «Осенняя фантазия»</vt:lpstr>
      <vt:lpstr>Праздник осени</vt:lpstr>
      <vt:lpstr>Показ сказки</vt:lpstr>
      <vt:lpstr>Слайд 17</vt:lpstr>
      <vt:lpstr>Наши юные таланты</vt:lpstr>
      <vt:lpstr>Вывод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«Удивительное рядом»</dc:title>
  <dc:creator>Galina</dc:creator>
  <cp:lastModifiedBy>Пользователь</cp:lastModifiedBy>
  <cp:revision>35</cp:revision>
  <dcterms:created xsi:type="dcterms:W3CDTF">2016-12-02T10:58:39Z</dcterms:created>
  <dcterms:modified xsi:type="dcterms:W3CDTF">2023-02-09T09:28:24Z</dcterms:modified>
</cp:coreProperties>
</file>