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4" r:id="rId4"/>
    <p:sldId id="267" r:id="rId5"/>
    <p:sldId id="269" r:id="rId6"/>
    <p:sldId id="268" r:id="rId7"/>
    <p:sldId id="273" r:id="rId8"/>
    <p:sldId id="274" r:id="rId9"/>
    <p:sldId id="265" r:id="rId10"/>
    <p:sldId id="271" r:id="rId11"/>
    <p:sldId id="272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3" y="21095"/>
            <a:ext cx="91186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16632"/>
            <a:ext cx="799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Муниципальное дошкольное образовательное учреждение «Детский сад №1»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887625"/>
            <a:ext cx="57430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«СВЯТКИ-КОЛЯДКИ»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945091"/>
            <a:ext cx="26357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Афанасьева Т.И.</a:t>
            </a:r>
            <a:endParaRPr lang="ru-RU" sz="2800" b="0" cap="none" spc="0" dirty="0">
              <a:ln w="0"/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76350" y="4906580"/>
            <a:ext cx="2741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dirty="0" smtClean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Приозерск- 2023</a:t>
            </a:r>
            <a:endParaRPr lang="ru-RU" sz="2800" dirty="0">
              <a:ln w="0"/>
              <a:solidFill>
                <a:srgbClr val="00B0F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7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5978" y="673489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668" y="438330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155" y="3590351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2829" y="3419949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363" y="3294030"/>
            <a:ext cx="2297889" cy="21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186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50535" y="4859463"/>
            <a:ext cx="30701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Поем колядки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12776"/>
            <a:ext cx="6351151" cy="3600401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93136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186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63019" y="4943657"/>
            <a:ext cx="37085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Веселый хоровод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79" y="908720"/>
            <a:ext cx="6979855" cy="4094759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7083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11960" y="1772816"/>
            <a:ext cx="346819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endParaRPr lang="ru-RU" sz="2400" b="1" dirty="0">
              <a:solidFill>
                <a:srgbClr val="00B0F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 ВНИМАНИЕ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9891">
            <a:off x="788113" y="505470"/>
            <a:ext cx="2977362" cy="5610500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691746"/>
            <a:ext cx="3042616" cy="286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153" y="3834919"/>
            <a:ext cx="3042616" cy="286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029" y="341380"/>
            <a:ext cx="3042616" cy="286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Goldfield Infants' and Nursery Schoo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34626">
            <a:off x="6044939" y="3608147"/>
            <a:ext cx="3042616" cy="286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9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98072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Рождественские святки – это дни с 6 по 18 января, когда  люди поздравляют друг друга с рождением Бога Младенца: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«Христос родился – славьте!»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Виталий Куликов\Desktop\рождеств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5616624" cy="3341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803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920621"/>
            <a:ext cx="7574035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 проекта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 Краткосрочный, познавательно - творческий</a:t>
            </a:r>
          </a:p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детства обращать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душевный и духовный мир детей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проекта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 Приобщать детей к истокам русской народной культуры.</a:t>
            </a:r>
          </a:p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-Сформировать представление о празднике Рождества, рождественских святках, колядках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-Активизировать речь через устное народное творчество: колядки, стихи, загадки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-Воспитывать интерес к традициям и обычаям русского народа, русской народной культуре.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-Развивать коммуникативные навыки, самостоятельность, инициативу, творческое воображение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-сформировать активность и заинтересованность родителей в педагогическом процессе.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64104" y="746626"/>
            <a:ext cx="6804247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 проекта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 Дети, воспитатель и родители</a:t>
            </a:r>
          </a:p>
          <a:p>
            <a:pPr indent="228600"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(законные представители) детей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подготовительной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группы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№6</a:t>
            </a:r>
          </a:p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 проекта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 январь 2023 г.</a:t>
            </a:r>
          </a:p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-У детей формируются представления о празднике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Рождества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рождественских святках, колядках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Дети ознакомлены с колядками. Рождественскими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стихами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загадками.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 детей развивается интерес к традициям и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обычаям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русского народа, русской народной культуре.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-Родители детей проявляют активность и заинтересованность в педагогическом процессе и совместной деятельности с детьми.</a:t>
            </a:r>
          </a:p>
          <a:p>
            <a:pPr indent="228600"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 проекта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 «Рождество»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 - класс «Рождественские пряники»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Картотека колядок</a:t>
            </a: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Сценарий развлечения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«Колядки»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46" y="746626"/>
            <a:ext cx="2268609" cy="4918856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579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80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03711" y="817145"/>
            <a:ext cx="6408712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развитие.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Беседа «Праздник Рождества Христова»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Беседа «Святки»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«Коляда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открывай ворота!» </a:t>
            </a:r>
            <a:endParaRPr lang="ru-RU" sz="1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Сюжетно-ролевая игра «Колядки»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Ситуативный разговор: «Как тебе следует поступить в данной ситуации?»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Развивать новые игровые сюжеты: накрыть праздничный стол, провести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колядование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книги «Круг светлых дней» В. Соколовского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Даули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«Рождественская ночь»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«Рождественская звезда»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«Рождественская история»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на тему «Рождество», заучивание колядок.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16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«Рождество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910" y="786135"/>
            <a:ext cx="2377574" cy="4725144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69618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73356" y="1124744"/>
            <a:ext cx="541506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 «Золотые ворота», «Веселый бубен», «Два мороза»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«Зимние забавы» :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постройка снежной крепости, метание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снежков в снежную корзину, катание на санках, с горки на ледянках, спортивная игра «Хоккей» </a:t>
            </a:r>
            <a:endParaRPr lang="ru-RU" sz="1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Выставка </a:t>
            </a:r>
            <a:r>
              <a:rPr lang="ru-RU" sz="16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родительских работ «Рождественская поделка»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Картотека «Зимние забавы»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Информация «Праздник Рождества Христова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48680"/>
            <a:ext cx="2459639" cy="5192572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74980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2" y="0"/>
            <a:ext cx="91186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90697" y="4862909"/>
            <a:ext cx="31178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Наши поделки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9740">
            <a:off x="5172183" y="2482536"/>
            <a:ext cx="3742283" cy="2063226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43054">
            <a:off x="3016413" y="518974"/>
            <a:ext cx="4347669" cy="2110079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930" y="2369043"/>
            <a:ext cx="2033572" cy="4094052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48" y="716845"/>
            <a:ext cx="2270082" cy="4792395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261843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70732" y="5797697"/>
            <a:ext cx="53227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Рождественские пряники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430222" y="1522609"/>
            <a:ext cx="5128160" cy="2282307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17783">
            <a:off x="5458885" y="275683"/>
            <a:ext cx="2641001" cy="5186335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40140">
            <a:off x="1715814" y="402091"/>
            <a:ext cx="2737542" cy="534570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8839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186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268760"/>
            <a:ext cx="6535158" cy="3913869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504563" y="4859463"/>
            <a:ext cx="19620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Ряжение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70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VITALIY KULIKOV</dc:creator>
  <cp:lastModifiedBy>Admin</cp:lastModifiedBy>
  <cp:revision>31</cp:revision>
  <dcterms:created xsi:type="dcterms:W3CDTF">2019-01-09T15:38:48Z</dcterms:created>
  <dcterms:modified xsi:type="dcterms:W3CDTF">2023-02-09T03:32:01Z</dcterms:modified>
</cp:coreProperties>
</file>