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9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1/10/2023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4593"/>
            <a:ext cx="8839200" cy="1600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dirty="0" smtClean="0"/>
              <a:t>Производство сахара </a:t>
            </a:r>
            <a:r>
              <a:rPr lang="ru-RU" dirty="0" err="1" smtClean="0"/>
              <a:t>свеколовичного</a:t>
            </a:r>
            <a:endParaRPr lang="ru-RU" sz="5600" b="1" dirty="0">
              <a:solidFill>
                <a:schemeClr val="tx1"/>
              </a:solidFill>
              <a:effectLst/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4400" y="6248400"/>
            <a:ext cx="4267200" cy="5334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Выполнила: </a:t>
            </a:r>
            <a:r>
              <a:rPr lang="ru-RU" sz="2000" b="1" dirty="0" err="1" smtClean="0"/>
              <a:t>Москальцова</a:t>
            </a:r>
            <a:r>
              <a:rPr lang="ru-RU" sz="2000" b="1" dirty="0" smtClean="0"/>
              <a:t> Ю.В.</a:t>
            </a:r>
            <a:endParaRPr lang="ru-RU" sz="2000" b="1" dirty="0"/>
          </a:p>
        </p:txBody>
      </p:sp>
      <p:pic>
        <p:nvPicPr>
          <p:cNvPr id="1026" name="Picture 2" descr="C:\Users\Admin\Downloads\sug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924" y="1694793"/>
            <a:ext cx="8229600" cy="45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5638800"/>
            <a:ext cx="7696200" cy="762000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/>
              <a:t>Готовый сахар расфасовывают  </a:t>
            </a:r>
            <a:r>
              <a:rPr lang="ru-RU" sz="2200" b="1" smtClean="0"/>
              <a:t>по пакетам и везут </a:t>
            </a:r>
          </a:p>
          <a:p>
            <a:r>
              <a:rPr lang="ru-RU" sz="2200" b="1" smtClean="0"/>
              <a:t>в </a:t>
            </a:r>
            <a:r>
              <a:rPr lang="ru-RU" sz="2200" b="1" dirty="0" smtClean="0"/>
              <a:t>магазины</a:t>
            </a:r>
            <a:endParaRPr lang="ru-RU" sz="2200" b="1" dirty="0"/>
          </a:p>
        </p:txBody>
      </p:sp>
      <p:pic>
        <p:nvPicPr>
          <p:cNvPr id="1026" name="Picture 2" descr="C:\Users\Admin\Downloads\mistral_sugar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43000" y="228600"/>
            <a:ext cx="6782883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685800"/>
            <a:ext cx="5466561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     </a:t>
            </a:r>
            <a:r>
              <a:rPr lang="ru-RU" sz="6000" dirty="0" smtClean="0"/>
              <a:t>СПАСИБО </a:t>
            </a:r>
          </a:p>
          <a:p>
            <a:r>
              <a:rPr lang="ru-RU" sz="6000" dirty="0" smtClean="0"/>
              <a:t>            ЗА</a:t>
            </a:r>
          </a:p>
          <a:p>
            <a:r>
              <a:rPr lang="ru-RU" sz="6000" dirty="0" smtClean="0"/>
              <a:t>   ВНИМАНИЕ!</a:t>
            </a:r>
            <a:endParaRPr lang="ru-RU" sz="6000" dirty="0"/>
          </a:p>
        </p:txBody>
      </p:sp>
      <p:pic>
        <p:nvPicPr>
          <p:cNvPr id="7170" name="Picture 2" descr="C:\Users\Admin\Downloads\загрузка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267200"/>
            <a:ext cx="2975408" cy="19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153400" cy="838200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6019800"/>
            <a:ext cx="8305800" cy="609600"/>
          </a:xfrm>
        </p:spPr>
        <p:txBody>
          <a:bodyPr/>
          <a:lstStyle/>
          <a:p>
            <a:r>
              <a:rPr lang="ru-RU" b="1" dirty="0" smtClean="0"/>
              <a:t>                           </a:t>
            </a:r>
            <a:endParaRPr lang="ru-RU" b="1" dirty="0"/>
          </a:p>
        </p:txBody>
      </p:sp>
      <p:pic>
        <p:nvPicPr>
          <p:cNvPr id="5" name="Picture 2" descr="C:\Users\Admin\Downloads\tdrigyuhbgtfduftigyh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7910394" cy="525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80848" y="6172200"/>
            <a:ext cx="754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                  Сахар делают из сахарной </a:t>
            </a:r>
            <a:r>
              <a:rPr lang="ru-RU" sz="2200" b="1" dirty="0" smtClean="0"/>
              <a:t>свеклы - свекловицы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5867400"/>
            <a:ext cx="7772400" cy="685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600" b="1" dirty="0" smtClean="0">
                <a:solidFill>
                  <a:schemeClr val="tx1"/>
                </a:solidFill>
              </a:rPr>
              <a:t>Чтобы получить сахарную свеклу надо весной ее семена посадить в землю.</a:t>
            </a:r>
          </a:p>
          <a:p>
            <a:pPr algn="just"/>
            <a:endParaRPr lang="ru-RU" dirty="0"/>
          </a:p>
        </p:txBody>
      </p:sp>
      <p:pic>
        <p:nvPicPr>
          <p:cNvPr id="2050" name="Picture 2" descr="C:\Users\Admin\Downloads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04800"/>
            <a:ext cx="7591490" cy="52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62484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5410200"/>
            <a:ext cx="8458200" cy="1447800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/>
              <a:t>Затем появляются всходы, за которыми надо ухаживать. Во время роста их надо поливать, пропалывать от сорняков удобрять. К середине осени, когда свекла станет сладкой, приступают к  её уборке. </a:t>
            </a:r>
          </a:p>
          <a:p>
            <a:pPr algn="just"/>
            <a:endParaRPr lang="ru-RU" dirty="0"/>
          </a:p>
        </p:txBody>
      </p:sp>
      <p:pic>
        <p:nvPicPr>
          <p:cNvPr id="4" name="Picture 4" descr="F:\сахзавод\! Фото завода !\для проекта\02 свекла в по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01000" cy="50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5943600"/>
            <a:ext cx="8763000" cy="914400"/>
          </a:xfrm>
        </p:spPr>
        <p:txBody>
          <a:bodyPr/>
          <a:lstStyle/>
          <a:p>
            <a:r>
              <a:rPr lang="ru-RU" sz="2200" b="1" dirty="0" smtClean="0"/>
              <a:t>Убирают свеклу специальные свеклоуборочные комбайны. Они сразу же очищают клубни от листьев. </a:t>
            </a:r>
          </a:p>
          <a:p>
            <a:endParaRPr lang="ru-RU" dirty="0"/>
          </a:p>
        </p:txBody>
      </p:sp>
      <p:pic>
        <p:nvPicPr>
          <p:cNvPr id="4" name="Picture 3" descr="F:\сахзавод\! Фото завода !\для проекта\03 уборка в поле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8600"/>
            <a:ext cx="7713855" cy="5616000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5791200"/>
            <a:ext cx="8610600" cy="914400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Свекольные клубни ссыпают в грузовые машины, которые везут ее на сахарные заводы</a:t>
            </a:r>
          </a:p>
          <a:p>
            <a:endParaRPr lang="ru-RU" dirty="0"/>
          </a:p>
        </p:txBody>
      </p:sp>
      <p:pic>
        <p:nvPicPr>
          <p:cNvPr id="4" name="Picture 2" descr="F:\сахзавод\! Фото завода !\для проекта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"/>
            <a:ext cx="8001940" cy="53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791200"/>
            <a:ext cx="7772400" cy="1008000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/>
              <a:t>На заводе ее моют несколько раз, режут на мелкие кусочки (мелкую стружку)</a:t>
            </a:r>
          </a:p>
          <a:p>
            <a:pPr algn="just"/>
            <a:endParaRPr lang="ru-RU" dirty="0"/>
          </a:p>
        </p:txBody>
      </p:sp>
      <p:pic>
        <p:nvPicPr>
          <p:cNvPr id="4" name="Picture 2" descr="F:\сахзавод\! Фото завода !\для проекта\09 стреж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228600"/>
            <a:ext cx="8172000" cy="5405888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67400"/>
            <a:ext cx="9144000" cy="1219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Варят свеклу в больших чанах, с добавлением воды. Вначале получатся патока (сладкая жидкость), а  потом ее нагревают, вода испаряется и остаются кристаллы , их отбеливают и получается настоящий сахар. </a:t>
            </a:r>
            <a:endParaRPr lang="ru-RU" dirty="0"/>
          </a:p>
        </p:txBody>
      </p:sp>
      <p:pic>
        <p:nvPicPr>
          <p:cNvPr id="4099" name="Picture 3" descr="C:\Users\Admin\Downloads\eeeb398-----------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590800"/>
            <a:ext cx="5004000" cy="3199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Admin\Downloads\7c8bc15-sug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5671168" cy="36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67400"/>
            <a:ext cx="91440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" name="Picture 2" descr="C:\Users\Admin\Downloads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5212324" cy="3456000"/>
          </a:xfrm>
          <a:prstGeom prst="rect">
            <a:avLst/>
          </a:prstGeom>
          <a:noFill/>
        </p:spPr>
      </p:pic>
      <p:pic>
        <p:nvPicPr>
          <p:cNvPr id="7" name="Picture 3" descr="C:\Users\Admin\Downloads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048000"/>
            <a:ext cx="4536000" cy="25401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715000"/>
            <a:ext cx="8839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Сахар делают  еще из сахарного тростника (тростниковый сахар). </a:t>
            </a:r>
          </a:p>
          <a:p>
            <a:r>
              <a:rPr lang="ru-RU" sz="2200" b="1" dirty="0" smtClean="0"/>
              <a:t>Процесс производства этого сахара такой же, как и  из сахарной свеклы.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128</TotalTime>
  <Words>180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Производство сахара свеколовичного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 берётся  сахар?</dc:title>
  <dc:creator>Admin</dc:creator>
  <cp:lastModifiedBy>Семья</cp:lastModifiedBy>
  <cp:revision>18</cp:revision>
  <dcterms:created xsi:type="dcterms:W3CDTF">2021-02-01T13:43:04Z</dcterms:created>
  <dcterms:modified xsi:type="dcterms:W3CDTF">2023-01-10T19:37:12Z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1195493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