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E20C9-0615-4039-BF18-3C1AE92A24A7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22CDC-C57C-4E2C-A5F1-F2F64758F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70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22CDC-C57C-4E2C-A5F1-F2F64758F0D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1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252705-FF3A-483A-BA2A-1A1C0263712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51223AA-0726-48EC-8E14-F152D8753B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yandex.ru/yandsear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2856"/>
            <a:ext cx="7772400" cy="125157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24936" cy="6336704"/>
          </a:xfrm>
        </p:spPr>
        <p:txBody>
          <a:bodyPr>
            <a:normAutofit/>
          </a:bodyPr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«Путешествие в прошлое светофора»  </a:t>
            </a:r>
          </a:p>
          <a:p>
            <a:pPr algn="r"/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64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980728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	</a:t>
            </a:r>
            <a:r>
              <a:rPr lang="en-US" sz="2400" b="1" dirty="0" smtClean="0"/>
              <a:t>         </a:t>
            </a:r>
            <a:r>
              <a:rPr lang="ru-RU" sz="2400" b="1" dirty="0" smtClean="0"/>
              <a:t>Используемые </a:t>
            </a:r>
            <a:r>
              <a:rPr lang="ru-RU" sz="2400" b="1" dirty="0" smtClean="0"/>
              <a:t>ресурсы</a:t>
            </a:r>
            <a:r>
              <a:rPr lang="ru-RU" dirty="0" smtClean="0"/>
              <a:t>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fr-F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http://yandex.ru/yandsearch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М.: ТЦ Сфера, 2010. 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О.В.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Иры-путешествия в прошлое предметов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9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1681" y="2247900"/>
            <a:ext cx="610063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22232" cy="994122"/>
          </a:xfrm>
          <a:effectLst/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давно, когда не было машин, люди передвигались на лошадях. Для того чтобы не заблудиться, на дорогах устанавливали указатели, которые помогали людям ориентироваться, куда надо ехать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Указатель улиц в Одессе. Стилизация под старое фото; фото 2895942, фотограф BoLinar. Фотобанк Лори - Продажа фотографий, иллюст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" t="3497" r="1928" b="16554"/>
          <a:stretch/>
        </p:blipFill>
        <p:spPr bwMode="auto">
          <a:xfrm>
            <a:off x="251520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3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к это было. Какими дорогами колесил первый минский трамвай? БАРАНОВИЧИ.BY - Барановичский городской портал (Беларусь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1664" y="2247900"/>
            <a:ext cx="5620671" cy="38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44016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Росли города, многочисленным повозкам и лошадям становилось все сложнее передвигаться по улицам, не мешая друг другу. Люди поняли, что важно не только ориентироваться на дороге, но и регулировать движение. Появились первые регулировщики. 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54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117651" y="2247900"/>
            <a:ext cx="2908697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36904" cy="114300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Шло время, движение транспорта становилось все более интенсивным, и регулировщики уже не справлялись с регулировкой движения с помощью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жезлов. Тогда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человек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придумал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семафор.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5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557" y="2247900"/>
            <a:ext cx="518088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128792" cy="92697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России первый светофор заработал 15 января 1930 года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232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6832" y="2247900"/>
            <a:ext cx="281033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2088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Переключались светофоры вручную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728" y="2276872"/>
            <a:ext cx="5040560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80" cy="864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светофоры для транспорта и пешеходов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8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внимание, когда горит зеленый свет для пешеходов, то для машин горит красный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132856"/>
            <a:ext cx="3600400" cy="411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62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Другая 14">
      <a:dk1>
        <a:sysClr val="windowText" lastClr="000000"/>
      </a:dk1>
      <a:lt1>
        <a:sysClr val="window" lastClr="FFFFFF"/>
      </a:lt1>
      <a:dk2>
        <a:srgbClr val="72A376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139</TotalTime>
  <Words>133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    </vt:lpstr>
      <vt:lpstr>Когда-то давно, когда не было машин, люди передвигались на лошадях. Для того чтобы не заблудиться, на дорогах устанавливали указатели, которые помогали людям ориентироваться, куда надо ехать. </vt:lpstr>
      <vt:lpstr>Презентация PowerPoint</vt:lpstr>
      <vt:lpstr>Росли города, многочисленным повозкам и лошадям становилось все сложнее передвигаться по улицам, не мешая друг другу. Люди поняли, что важно не только ориентироваться на дороге, но и регулировать движение. Появились первые регулировщики. </vt:lpstr>
      <vt:lpstr>Шло время, движение транспорта становилось все более интенсивным, и регулировщики уже не справлялись с регулировкой движения с помощью жезлов. Тогда  человек придумал семафор.</vt:lpstr>
      <vt:lpstr>В России первый светофор заработал 15 января 1930 года </vt:lpstr>
      <vt:lpstr>Переключались светофоры вручную</vt:lpstr>
      <vt:lpstr>Современные светофоры для транспорта и пешеходов</vt:lpstr>
      <vt:lpstr>Обратите внимание, когда горит зеленый свет для пешеходов, то для машин горит красный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прошлое светофора</dc:title>
  <dc:creator>Windows User</dc:creator>
  <cp:lastModifiedBy>user</cp:lastModifiedBy>
  <cp:revision>14</cp:revision>
  <dcterms:created xsi:type="dcterms:W3CDTF">2015-03-01T17:46:40Z</dcterms:created>
  <dcterms:modified xsi:type="dcterms:W3CDTF">2023-02-09T17:19:39Z</dcterms:modified>
</cp:coreProperties>
</file>