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6" r:id="rId13"/>
    <p:sldId id="267" r:id="rId14"/>
    <p:sldId id="272" r:id="rId15"/>
    <p:sldId id="268" r:id="rId16"/>
    <p:sldId id="269" r:id="rId17"/>
    <p:sldId id="273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02650-94ED-4DA4-9919-B7D6EC0193F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F2DB7-A5E2-4B3A-902E-1397CCA9D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будет Рождество,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Весь город в ожиданье тайны,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дремлет в инее хрустальном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ждёт: свершится волшебство.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Второй вестью о появлении на свет Сына Божьего была новая яркая звезда, которая засияла на небе в момент Его рождения.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Волхвы оседлали верблюдов и отправились в путь, а чудесная путеводная звезда указывала им дорогу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Дорога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привела к дому, где они «увидели Младенца с Мариею, Матерью Его, и, пав, поклонились Ему; и, открыв сокровища свои, принесли Ему дары - золото, ладан и смирну»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Ночь тиха. По тверди зыбкой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Звезды южные дрожат.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Очи матери с улыбкой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ясли тихие глядят.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Иосифу во сне явился Божий ангел и сказал: «Встань, возьми Младенца и Матерь Его и беги в Египет, и будь там, доколе не скажу тебе, ибо Ирод хочет искать Младенца, чтобы погубить Его»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тех пор 6 января, как только появляется в небе первая звезда, начинается Рождественский Сочельник. В рождественскую ночь до самого утра молодые люди устраивали игры, катание на санях, ходили по дворам, пели колядки, желая хозяевам добра, здоровья и достатка. А те непременно одаривали их сладостями и звонкими монетками.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в Сочельник обязательно несли кутью крестным родителям, а те с нетерпением ждали маленьких крестников и угощали их всякой всячиной.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самым главным подарком для всех нас является Божий дар – Спаситель Иисус Христос.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Однажды пред Марией явился ангел Гавриил и сказал ей: «Радуйся, Благодатная! Господь с тобою; Благословенна ты между женами». Из всех женщин Бог избрал Тебя для рождения Сына Божьего, которого Ты назовешь Иисус. С этой минуты юная Дева Мария знала, что родит Сына Божьего – Спасителя Мира.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Иосиф и Мария жили в городе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Назарете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но приписаны были, как и все потомки царя Давида к городу Вифлеему. Туда-то им и пришлось отправиться.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Наступила ночь, и Марии с Иосифом ничего не оставалось делать, как переночевать в пещере - вертепе, которую они нашли на окраине города. В ней скрывались в непогоду местные пастухи со своими отарами.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вот в этой пещере холодной зимней ночью родился Иисус Христос.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Мария спеленала Божественного Младенца в свой подол и положила Его в ясли - кормушку для скота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Той ночью неподалеку местные пастухи, охраняли свои стада. Вдруг перед ними явился белоснежный сияющий Ангел. Пастухи очень испугались, но Ангел успокоил их и сказал: «Не бойтесь! Я возвещаю о великой радости. Родился Господь-Спаситель! Он лежит спеленатый в яслях»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тот же миг пастухи увидели многочисленное воинство небесное, славящее Бога. Всё вокруг засияло и озарилось необыкновенным, божественным светом.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Посмотреть на Иисуса пришли и домашние животные.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Христос, раскрывши глазки,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Вдруг раздвинул круг зверей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с улыбкой, полной ласки,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Прошептал: «Смотри скорей!»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F2DB7-A5E2-4B3A-902E-1397CCA9D5A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9D4AA3-7918-4D9E-9AC6-2439FD2157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E4CAEC-C709-411F-A440-11C7CAD0D0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600976" cy="288609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Детям про Рождество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15110" cy="1571636"/>
          </a:xfrm>
        </p:spPr>
        <p:txBody>
          <a:bodyPr>
            <a:normAutofit lnSpcReduction="10000"/>
          </a:bodyPr>
          <a:lstStyle/>
          <a:p>
            <a:r>
              <a:rPr lang="ru-RU" sz="3300" b="1" dirty="0" smtClean="0">
                <a:solidFill>
                  <a:schemeClr val="accent6">
                    <a:lumMod val="50000"/>
                  </a:schemeClr>
                </a:solidFill>
              </a:rPr>
              <a:t>Беседа с детьми старшего дошкольного возраста о </a:t>
            </a:r>
            <a:r>
              <a:rPr lang="ru-RU" sz="3300" b="1" smtClean="0">
                <a:solidFill>
                  <a:schemeClr val="accent6">
                    <a:lumMod val="50000"/>
                  </a:schemeClr>
                </a:solidFill>
              </a:rPr>
              <a:t>Рождестве </a:t>
            </a:r>
            <a:r>
              <a:rPr lang="ru-RU" sz="3300" b="1" smtClean="0">
                <a:solidFill>
                  <a:schemeClr val="accent6">
                    <a:lumMod val="50000"/>
                  </a:schemeClr>
                </a:solidFill>
              </a:rPr>
              <a:t>Христовом</a:t>
            </a:r>
            <a:endParaRPr lang="ru-RU" sz="33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mladenec_Xrist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0"/>
            <a:ext cx="8001024" cy="6859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4606_b14c2b728299df0402df94bdcba7b9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16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4606_9255fa1fafaa9ae0af717f221c6706d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100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4606_0003a885904bb79fc892794921f67f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91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6028945ed674e2246bb9fdccaba6f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0"/>
            <a:ext cx="6000792" cy="6819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4606_40d8fe340212180d0bdc3dfff11978b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8904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esktop\4606_97e8e35be4e0ea4c1a1b28abb8d6ecf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90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8212216_800_5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0124"/>
            <a:ext cx="9144000" cy="669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4606_fe4d835dac31231e81aae8c6c69d41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ladraz.ru/upload/blogs/4606_58a9e3331e288c220d9b2f58b23b867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867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UseR\Desktop\Gabriel Visits M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0"/>
            <a:ext cx="70009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mary-joseph-nativ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0"/>
            <a:ext cx="8072462" cy="6858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7656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213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4606_d86358a53fe1c813405771f9050b25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915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4606_16a2648b6c394a82c77526fa73cc47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6823"/>
            <a:ext cx="6429420" cy="6821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4606_abe6b59d57ceeffa05f1c1cdacbb55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49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4606_25e79f6c2485cbc0c79630bfc69007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1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</TotalTime>
  <Words>434</Words>
  <Application>Microsoft Office PowerPoint</Application>
  <PresentationFormat>Экран (4:3)</PresentationFormat>
  <Paragraphs>36</Paragraphs>
  <Slides>18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Детям про Рождество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9</cp:revision>
  <dcterms:created xsi:type="dcterms:W3CDTF">2018-01-09T06:44:16Z</dcterms:created>
  <dcterms:modified xsi:type="dcterms:W3CDTF">2023-02-09T13:16:30Z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1768474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D7.1.14</vt:lpwstr>
  </property>
</Properties>
</file>