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1" r:id="rId4"/>
    <p:sldId id="258" r:id="rId5"/>
    <p:sldId id="264" r:id="rId6"/>
    <p:sldId id="259" r:id="rId7"/>
    <p:sldId id="260" r:id="rId8"/>
    <p:sldId id="262" r:id="rId9"/>
    <p:sldId id="263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46" d="100"/>
          <a:sy n="46" d="100"/>
        </p:scale>
        <p:origin x="-120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01.11.2016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01.11.2016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01.11.2016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01.11.2016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01.11.2016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01.11.2016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01.11.2016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57290" y="500042"/>
            <a:ext cx="7786710" cy="2643206"/>
          </a:xfrm>
        </p:spPr>
        <p:txBody>
          <a:bodyPr>
            <a:normAutofit/>
          </a:bodyPr>
          <a:lstStyle/>
          <a:p>
            <a:pPr algn="ctr"/>
            <a:r>
              <a:rPr lang="ru-RU" sz="4000" dirty="0" smtClean="0"/>
              <a:t>ПРЕЗЕНТАЦИЯ ПРОФЕССИОНАЛЬНОГО ОПЫТА</a:t>
            </a:r>
            <a:endParaRPr lang="ru-RU" sz="4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971800" y="5786454"/>
            <a:ext cx="6172200" cy="1371600"/>
          </a:xfrm>
        </p:spPr>
        <p:txBody>
          <a:bodyPr>
            <a:normAutofit/>
          </a:bodyPr>
          <a:lstStyle/>
          <a:p>
            <a:pPr algn="ctr"/>
            <a:r>
              <a:rPr lang="ru-RU" sz="2800" dirty="0" err="1" smtClean="0"/>
              <a:t>Пельменёва</a:t>
            </a:r>
            <a:r>
              <a:rPr lang="ru-RU" sz="2800" dirty="0" smtClean="0"/>
              <a:t> Ольга Андреевна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0" y="285728"/>
            <a:ext cx="5500694" cy="618822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		  </a:t>
            </a:r>
          </a:p>
          <a:p>
            <a:pPr>
              <a:buNone/>
            </a:pPr>
            <a:r>
              <a:rPr lang="ru-RU" sz="3600" dirty="0" smtClean="0"/>
              <a:t>Я работаю воспитателем в старшей группе «Непоседы»</a:t>
            </a:r>
          </a:p>
          <a:p>
            <a:pPr>
              <a:buNone/>
            </a:pPr>
            <a:r>
              <a:rPr lang="ru-RU" sz="3600" dirty="0" smtClean="0"/>
              <a:t>		Педагогический стаж 2 года. </a:t>
            </a:r>
          </a:p>
          <a:p>
            <a:pPr>
              <a:buNone/>
            </a:pPr>
            <a:endParaRPr lang="ru-RU" sz="3600" dirty="0"/>
          </a:p>
        </p:txBody>
      </p:sp>
      <p:pic>
        <p:nvPicPr>
          <p:cNvPr id="4" name="Рисунок 3" descr="146107523423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43504" y="285727"/>
            <a:ext cx="3571900" cy="635004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428604"/>
            <a:ext cx="6329378" cy="604534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200" dirty="0" smtClean="0"/>
              <a:t>На протяжении этого времени я посещала открытые занятия и мастер-классы  коллег, изучала литературу в целях самообразования. Принимала участие в мероприятиях среди детских садов.</a:t>
            </a:r>
          </a:p>
          <a:p>
            <a:pPr>
              <a:buNone/>
            </a:pPr>
            <a:r>
              <a:rPr lang="ru-RU" sz="3200" dirty="0" smtClean="0"/>
              <a:t>Провела открытое занятие на город.</a:t>
            </a:r>
            <a:endParaRPr lang="ru-RU" sz="3200" dirty="0"/>
          </a:p>
        </p:txBody>
      </p:sp>
      <p:pic>
        <p:nvPicPr>
          <p:cNvPr id="4" name="Рисунок 3" descr="1460946957926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15140" y="2809900"/>
            <a:ext cx="2428860" cy="40481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571480"/>
            <a:ext cx="7467600" cy="590247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200" dirty="0" smtClean="0"/>
              <a:t>	Я считаю, что в работе с детьми главное уметь поддержать ребёнка, его идею. Раскрыть его таланты и научить чему то новому.</a:t>
            </a:r>
            <a:endParaRPr lang="ru-RU" sz="3200" dirty="0"/>
          </a:p>
        </p:txBody>
      </p:sp>
      <p:pic>
        <p:nvPicPr>
          <p:cNvPr id="4" name="Рисунок 3" descr="IMG_20160316_13031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429356" y="2031966"/>
            <a:ext cx="2714644" cy="4826034"/>
          </a:xfrm>
          <a:prstGeom prst="rect">
            <a:avLst/>
          </a:prstGeom>
        </p:spPr>
      </p:pic>
      <p:pic>
        <p:nvPicPr>
          <p:cNvPr id="5" name="Рисунок 4" descr="IMG_20151029_11454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57158" y="3000372"/>
            <a:ext cx="5842009" cy="328613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571480"/>
            <a:ext cx="8115328" cy="5902472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		</a:t>
            </a:r>
            <a:r>
              <a:rPr lang="ru-RU" sz="3200" dirty="0" smtClean="0"/>
              <a:t>Методы и приёмы:</a:t>
            </a:r>
          </a:p>
          <a:p>
            <a:r>
              <a:rPr lang="ru-RU" sz="3200" dirty="0" smtClean="0"/>
              <a:t>Наглядные(наблюдение, демонстрация, показ образца, показ способа действий)</a:t>
            </a:r>
          </a:p>
          <a:p>
            <a:r>
              <a:rPr lang="ru-RU" sz="3200" dirty="0" smtClean="0"/>
              <a:t>Словесные(объяснение, рассказ, чтение, беседа)</a:t>
            </a:r>
          </a:p>
          <a:p>
            <a:r>
              <a:rPr lang="ru-RU" sz="3200" dirty="0" smtClean="0"/>
              <a:t>Практические (упражнения)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500042"/>
            <a:ext cx="7467600" cy="5973910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		</a:t>
            </a:r>
            <a:r>
              <a:rPr lang="ru-RU" sz="3200" dirty="0" smtClean="0"/>
              <a:t>Я стараюсь помочь каждому ребенку самостоятельно прийти к какому либо </a:t>
            </a:r>
            <a:r>
              <a:rPr lang="ru-RU" sz="3200" dirty="0" smtClean="0"/>
              <a:t>выводу.</a:t>
            </a:r>
            <a:endParaRPr lang="ru-RU" sz="3200" dirty="0" smtClean="0"/>
          </a:p>
          <a:p>
            <a:pPr>
              <a:buNone/>
            </a:pPr>
            <a:r>
              <a:rPr lang="ru-RU" sz="3200" dirty="0" smtClean="0"/>
              <a:t>		Для детей </a:t>
            </a:r>
            <a:r>
              <a:rPr lang="ru-RU" sz="3200" dirty="0" smtClean="0"/>
              <a:t>хочу</a:t>
            </a:r>
            <a:r>
              <a:rPr lang="ru-RU" sz="3200" dirty="0" smtClean="0"/>
              <a:t> </a:t>
            </a:r>
            <a:r>
              <a:rPr lang="ru-RU" sz="3200" dirty="0" smtClean="0"/>
              <a:t>быть другом, быть на равных, что бы дети не боялись обратиться к взрослым с просьбой, с вопросом и т.д.</a:t>
            </a:r>
          </a:p>
          <a:p>
            <a:pPr>
              <a:buNone/>
            </a:pPr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428604"/>
            <a:ext cx="4972056" cy="6045348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		</a:t>
            </a:r>
            <a:r>
              <a:rPr lang="ru-RU" sz="3200" dirty="0" smtClean="0"/>
              <a:t>На время пребывания детей в ДОУ я стараюсь создать для них благоприятную </a:t>
            </a:r>
            <a:r>
              <a:rPr lang="ru-RU" sz="3200" dirty="0" smtClean="0"/>
              <a:t>обстановку</a:t>
            </a:r>
            <a:endParaRPr lang="ru-RU" sz="3200" dirty="0"/>
          </a:p>
        </p:txBody>
      </p:sp>
      <p:pic>
        <p:nvPicPr>
          <p:cNvPr id="4" name="Рисунок 3" descr="IMG_20150528_17255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429255" y="254009"/>
            <a:ext cx="3714745" cy="660399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357166"/>
            <a:ext cx="8186766" cy="6116786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3200" b="1" i="1" dirty="0" smtClean="0"/>
              <a:t>Каким быть должен воспитатель?</a:t>
            </a:r>
          </a:p>
          <a:p>
            <a:pPr algn="ctr">
              <a:buNone/>
            </a:pPr>
            <a:r>
              <a:rPr lang="ru-RU" sz="3200" b="1" i="1" dirty="0" smtClean="0"/>
              <a:t>Конечно, добрым должен быть!</a:t>
            </a:r>
          </a:p>
          <a:p>
            <a:pPr algn="ctr">
              <a:buNone/>
            </a:pPr>
            <a:r>
              <a:rPr lang="ru-RU" sz="3200" b="1" i="1" dirty="0" smtClean="0"/>
              <a:t>Любить детей, любить ученье,</a:t>
            </a:r>
          </a:p>
          <a:p>
            <a:pPr algn="ctr">
              <a:buNone/>
            </a:pPr>
            <a:r>
              <a:rPr lang="ru-RU" sz="3200" b="1" i="1" dirty="0" smtClean="0"/>
              <a:t>Свою профессию любить!</a:t>
            </a:r>
          </a:p>
          <a:p>
            <a:pPr algn="ctr">
              <a:buNone/>
            </a:pPr>
            <a:r>
              <a:rPr lang="ru-RU" sz="3200" b="1" i="1" dirty="0" smtClean="0"/>
              <a:t>Каким быть должен воспитатель?</a:t>
            </a:r>
          </a:p>
          <a:p>
            <a:pPr algn="ctr">
              <a:buNone/>
            </a:pPr>
            <a:r>
              <a:rPr lang="ru-RU" sz="3200" b="1" i="1" dirty="0" smtClean="0"/>
              <a:t>Конечно, щедрым должен быть.</a:t>
            </a:r>
          </a:p>
          <a:p>
            <a:pPr algn="ctr">
              <a:buNone/>
            </a:pPr>
            <a:r>
              <a:rPr lang="ru-RU" sz="3200" b="1" i="1" dirty="0" smtClean="0"/>
              <a:t>Всего себя без сожаленья</a:t>
            </a:r>
          </a:p>
          <a:p>
            <a:pPr algn="ctr">
              <a:buNone/>
            </a:pPr>
            <a:r>
              <a:rPr lang="ru-RU" sz="3200" b="1" i="1" dirty="0" smtClean="0"/>
              <a:t>Он должен детям подарить!</a:t>
            </a:r>
            <a:endParaRPr lang="ru-RU" sz="3200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IMG_20150529_170110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1" y="0"/>
            <a:ext cx="4714876" cy="2652118"/>
          </a:xfrm>
        </p:spPr>
      </p:pic>
      <p:pic>
        <p:nvPicPr>
          <p:cNvPr id="5" name="Рисунок 4" descr="IMG_20150626_113809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00628" y="1357298"/>
            <a:ext cx="4143372" cy="3107529"/>
          </a:xfrm>
          <a:prstGeom prst="rect">
            <a:avLst/>
          </a:prstGeom>
        </p:spPr>
      </p:pic>
      <p:pic>
        <p:nvPicPr>
          <p:cNvPr id="6" name="Рисунок 5" descr="IMG_20160317_08381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3857628"/>
            <a:ext cx="4826002" cy="271462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255</TotalTime>
  <Words>79</Words>
  <PresentationFormat>Экран (4:3)</PresentationFormat>
  <Paragraphs>24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Эркер</vt:lpstr>
      <vt:lpstr>ПРЕЗЕНТАЦИЯ ПРОФЕССИОНАЛЬНОГО ОПЫТА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ПРОФЕССИОНАЛЬНОГО ОПЫТА</dc:title>
  <cp:lastModifiedBy>1</cp:lastModifiedBy>
  <cp:revision>29</cp:revision>
  <dcterms:modified xsi:type="dcterms:W3CDTF">2016-11-01T13:47:15Z</dcterms:modified>
</cp:coreProperties>
</file>