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8" r:id="rId10"/>
    <p:sldId id="269" r:id="rId11"/>
    <p:sldId id="270" r:id="rId12"/>
    <p:sldId id="27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5D18DE-CCF9-4681-84B0-D591FACEEF75}" type="doc">
      <dgm:prSet loTypeId="urn:microsoft.com/office/officeart/2005/8/layout/chevron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58B6E34-602D-48BE-B11A-443C72E2FCD2}">
      <dgm:prSet phldrT="[Текст]"/>
      <dgm:spPr/>
      <dgm:t>
        <a:bodyPr/>
        <a:lstStyle/>
        <a:p>
          <a:r>
            <a:rPr lang="ru-RU" dirty="0"/>
            <a:t>Индивидуальная</a:t>
          </a:r>
        </a:p>
      </dgm:t>
    </dgm:pt>
    <dgm:pt modelId="{CEF34B13-B5DA-497A-BD33-EDBCCABCA837}" type="parTrans" cxnId="{5E552C2E-846E-4ABB-9C5A-BAE2BC7E38F8}">
      <dgm:prSet/>
      <dgm:spPr/>
      <dgm:t>
        <a:bodyPr/>
        <a:lstStyle/>
        <a:p>
          <a:endParaRPr lang="ru-RU"/>
        </a:p>
      </dgm:t>
    </dgm:pt>
    <dgm:pt modelId="{ACF81F24-918D-48AA-8AA0-E1D91B3506F2}" type="sibTrans" cxnId="{5E552C2E-846E-4ABB-9C5A-BAE2BC7E38F8}">
      <dgm:prSet/>
      <dgm:spPr/>
      <dgm:t>
        <a:bodyPr/>
        <a:lstStyle/>
        <a:p>
          <a:endParaRPr lang="ru-RU"/>
        </a:p>
      </dgm:t>
    </dgm:pt>
    <dgm:pt modelId="{A6097AF3-D627-44DE-A563-B12ED0618B2D}">
      <dgm:prSet phldrT="[Текст]"/>
      <dgm:spPr/>
      <dgm:t>
        <a:bodyPr/>
        <a:lstStyle/>
        <a:p>
          <a:r>
            <a:rPr lang="ru-RU" dirty="0"/>
            <a:t>предусматривает проведение педагогической работы с одним ребенком. Не требует больших временных затрат, но ограничивает возможность активного взаимодействия с другими воспитанниками.</a:t>
          </a:r>
        </a:p>
      </dgm:t>
    </dgm:pt>
    <dgm:pt modelId="{962116E0-A1EF-45B1-A9ED-CA84AE45FCC9}" type="parTrans" cxnId="{3C3F5DD1-BFA3-4947-860D-75081F9148DA}">
      <dgm:prSet/>
      <dgm:spPr/>
      <dgm:t>
        <a:bodyPr/>
        <a:lstStyle/>
        <a:p>
          <a:endParaRPr lang="ru-RU"/>
        </a:p>
      </dgm:t>
    </dgm:pt>
    <dgm:pt modelId="{1F1A75B6-7246-415B-82BC-DC9C3E9517E7}" type="sibTrans" cxnId="{3C3F5DD1-BFA3-4947-860D-75081F9148DA}">
      <dgm:prSet/>
      <dgm:spPr/>
      <dgm:t>
        <a:bodyPr/>
        <a:lstStyle/>
        <a:p>
          <a:endParaRPr lang="ru-RU"/>
        </a:p>
      </dgm:t>
    </dgm:pt>
    <dgm:pt modelId="{03F6A67E-00BF-44CB-B70C-20BD509766B0}">
      <dgm:prSet phldrT="[Текст]" phldr="1"/>
      <dgm:spPr/>
      <dgm:t>
        <a:bodyPr/>
        <a:lstStyle/>
        <a:p>
          <a:endParaRPr lang="ru-RU" dirty="0"/>
        </a:p>
      </dgm:t>
    </dgm:pt>
    <dgm:pt modelId="{89E417DB-2AB5-4A4F-B441-16575033B4B6}" type="parTrans" cxnId="{5D6D27F1-64A7-4145-8B10-12E9866529C3}">
      <dgm:prSet/>
      <dgm:spPr/>
      <dgm:t>
        <a:bodyPr/>
        <a:lstStyle/>
        <a:p>
          <a:endParaRPr lang="ru-RU"/>
        </a:p>
      </dgm:t>
    </dgm:pt>
    <dgm:pt modelId="{3B0DDB30-FA6A-47FE-9773-95568CD43A35}" type="sibTrans" cxnId="{5D6D27F1-64A7-4145-8B10-12E9866529C3}">
      <dgm:prSet/>
      <dgm:spPr/>
      <dgm:t>
        <a:bodyPr/>
        <a:lstStyle/>
        <a:p>
          <a:endParaRPr lang="ru-RU"/>
        </a:p>
      </dgm:t>
    </dgm:pt>
    <dgm:pt modelId="{BA0BCBCF-CB56-4BD9-A20F-303D77C7CA3A}">
      <dgm:prSet phldrT="[Текст]"/>
      <dgm:spPr/>
      <dgm:t>
        <a:bodyPr/>
        <a:lstStyle/>
        <a:p>
          <a:r>
            <a:rPr lang="ru-RU" dirty="0"/>
            <a:t>Групповая</a:t>
          </a:r>
        </a:p>
      </dgm:t>
    </dgm:pt>
    <dgm:pt modelId="{E6FCC944-DC99-464C-A4D5-4ECAEC8DD39B}" type="parTrans" cxnId="{70F74DE5-C38A-4968-95A1-7E5BDD7115CF}">
      <dgm:prSet/>
      <dgm:spPr/>
      <dgm:t>
        <a:bodyPr/>
        <a:lstStyle/>
        <a:p>
          <a:endParaRPr lang="ru-RU"/>
        </a:p>
      </dgm:t>
    </dgm:pt>
    <dgm:pt modelId="{4AA4240C-9CA0-4680-939A-F6D87827B20D}" type="sibTrans" cxnId="{70F74DE5-C38A-4968-95A1-7E5BDD7115CF}">
      <dgm:prSet/>
      <dgm:spPr/>
      <dgm:t>
        <a:bodyPr/>
        <a:lstStyle/>
        <a:p>
          <a:endParaRPr lang="ru-RU"/>
        </a:p>
      </dgm:t>
    </dgm:pt>
    <dgm:pt modelId="{06CFE306-6EBE-4D86-9480-47C0E66C086C}">
      <dgm:prSet phldrT="[Текст]"/>
      <dgm:spPr/>
      <dgm:t>
        <a:bodyPr/>
        <a:lstStyle/>
        <a:p>
          <a:r>
            <a:rPr lang="ru-RU" dirty="0"/>
            <a:t>подразумевает разделение детей на подгруппы с учетом общности интересов или поставленных задач.</a:t>
          </a:r>
        </a:p>
      </dgm:t>
    </dgm:pt>
    <dgm:pt modelId="{57385076-EB26-4009-AB71-F104F7A5DD25}" type="parTrans" cxnId="{23E7936E-9E11-4545-B2EA-BC6C476FAD48}">
      <dgm:prSet/>
      <dgm:spPr/>
      <dgm:t>
        <a:bodyPr/>
        <a:lstStyle/>
        <a:p>
          <a:endParaRPr lang="ru-RU"/>
        </a:p>
      </dgm:t>
    </dgm:pt>
    <dgm:pt modelId="{38E9268F-BEDB-4F43-A26B-E9547C12899C}" type="sibTrans" cxnId="{23E7936E-9E11-4545-B2EA-BC6C476FAD48}">
      <dgm:prSet/>
      <dgm:spPr/>
      <dgm:t>
        <a:bodyPr/>
        <a:lstStyle/>
        <a:p>
          <a:endParaRPr lang="ru-RU"/>
        </a:p>
      </dgm:t>
    </dgm:pt>
    <dgm:pt modelId="{6BF9EBB8-F575-4F39-BDF8-D1668744DBE2}">
      <dgm:prSet phldrT="[Текст]" phldr="1"/>
      <dgm:spPr/>
      <dgm:t>
        <a:bodyPr/>
        <a:lstStyle/>
        <a:p>
          <a:endParaRPr lang="ru-RU" dirty="0"/>
        </a:p>
      </dgm:t>
    </dgm:pt>
    <dgm:pt modelId="{6A6C9195-AC48-4C70-86D3-EEF10508CA73}" type="parTrans" cxnId="{BAF330E5-2558-47E8-8F96-722CFF32CE9E}">
      <dgm:prSet/>
      <dgm:spPr/>
      <dgm:t>
        <a:bodyPr/>
        <a:lstStyle/>
        <a:p>
          <a:endParaRPr lang="ru-RU"/>
        </a:p>
      </dgm:t>
    </dgm:pt>
    <dgm:pt modelId="{6ED4AA64-5402-47DF-A6F1-DCADA72CCC45}" type="sibTrans" cxnId="{BAF330E5-2558-47E8-8F96-722CFF32CE9E}">
      <dgm:prSet/>
      <dgm:spPr/>
      <dgm:t>
        <a:bodyPr/>
        <a:lstStyle/>
        <a:p>
          <a:endParaRPr lang="ru-RU"/>
        </a:p>
      </dgm:t>
    </dgm:pt>
    <dgm:pt modelId="{066F8E29-1BA2-4ECF-BE2C-BF678F6098CE}">
      <dgm:prSet phldrT="[Текст]"/>
      <dgm:spPr/>
      <dgm:t>
        <a:bodyPr/>
        <a:lstStyle/>
        <a:p>
          <a:r>
            <a:rPr lang="ru-RU" dirty="0"/>
            <a:t>Фронтальная</a:t>
          </a:r>
        </a:p>
      </dgm:t>
    </dgm:pt>
    <dgm:pt modelId="{977AC346-C74C-4D72-8B2C-49B5EB0CEF59}" type="parTrans" cxnId="{F94AF1E9-8DE7-4BAC-BA5D-1277C880894A}">
      <dgm:prSet/>
      <dgm:spPr/>
      <dgm:t>
        <a:bodyPr/>
        <a:lstStyle/>
        <a:p>
          <a:endParaRPr lang="ru-RU"/>
        </a:p>
      </dgm:t>
    </dgm:pt>
    <dgm:pt modelId="{D5D0A96F-8F6A-4F8F-A946-86B660D59BD1}" type="sibTrans" cxnId="{F94AF1E9-8DE7-4BAC-BA5D-1277C880894A}">
      <dgm:prSet/>
      <dgm:spPr/>
      <dgm:t>
        <a:bodyPr/>
        <a:lstStyle/>
        <a:p>
          <a:endParaRPr lang="ru-RU"/>
        </a:p>
      </dgm:t>
    </dgm:pt>
    <dgm:pt modelId="{6A57070C-97E6-4111-A0B0-0943B6622A54}">
      <dgm:prSet phldrT="[Текст]"/>
      <dgm:spPr/>
      <dgm:t>
        <a:bodyPr/>
        <a:lstStyle/>
        <a:p>
          <a:r>
            <a:rPr lang="ru-RU" dirty="0"/>
            <a:t>(работа со всей группой) характеризуется единством содержания, четкостью организационной структуры, экономичностью распределения педагогических ресурсов, но нет возможности индивидуализировать обучение.</a:t>
          </a:r>
        </a:p>
      </dgm:t>
    </dgm:pt>
    <dgm:pt modelId="{A9946C31-FB38-48F9-BE16-14842FB27E6A}" type="parTrans" cxnId="{D1FBF657-8763-4521-8E2F-D2D995E20FDB}">
      <dgm:prSet/>
      <dgm:spPr/>
      <dgm:t>
        <a:bodyPr/>
        <a:lstStyle/>
        <a:p>
          <a:endParaRPr lang="ru-RU"/>
        </a:p>
      </dgm:t>
    </dgm:pt>
    <dgm:pt modelId="{69DE78A7-DD16-4133-925C-FBEFFDF5E58D}" type="sibTrans" cxnId="{D1FBF657-8763-4521-8E2F-D2D995E20FDB}">
      <dgm:prSet/>
      <dgm:spPr/>
      <dgm:t>
        <a:bodyPr/>
        <a:lstStyle/>
        <a:p>
          <a:endParaRPr lang="ru-RU"/>
        </a:p>
      </dgm:t>
    </dgm:pt>
    <dgm:pt modelId="{99BEB49F-96E7-4957-8B63-CA38613CAD43}">
      <dgm:prSet phldrT="[Текст]" phldr="1"/>
      <dgm:spPr/>
      <dgm:t>
        <a:bodyPr/>
        <a:lstStyle/>
        <a:p>
          <a:endParaRPr lang="ru-RU" dirty="0"/>
        </a:p>
      </dgm:t>
    </dgm:pt>
    <dgm:pt modelId="{553C4AEF-14B5-4D34-AA08-69FEF021F733}" type="parTrans" cxnId="{EA6747F3-54CB-4796-AA00-7BDB424DBC64}">
      <dgm:prSet/>
      <dgm:spPr/>
      <dgm:t>
        <a:bodyPr/>
        <a:lstStyle/>
        <a:p>
          <a:endParaRPr lang="ru-RU"/>
        </a:p>
      </dgm:t>
    </dgm:pt>
    <dgm:pt modelId="{7A070D86-72B0-45C3-B8F5-86A96D76A7F4}" type="sibTrans" cxnId="{EA6747F3-54CB-4796-AA00-7BDB424DBC64}">
      <dgm:prSet/>
      <dgm:spPr/>
      <dgm:t>
        <a:bodyPr/>
        <a:lstStyle/>
        <a:p>
          <a:endParaRPr lang="ru-RU"/>
        </a:p>
      </dgm:t>
    </dgm:pt>
    <dgm:pt modelId="{57E65C68-DA74-46DC-BE18-3E1034CE7B54}">
      <dgm:prSet/>
      <dgm:spPr/>
      <dgm:t>
        <a:bodyPr/>
        <a:lstStyle/>
        <a:p>
          <a:endParaRPr lang="ru-RU" dirty="0"/>
        </a:p>
      </dgm:t>
    </dgm:pt>
    <dgm:pt modelId="{0D6CC406-7CDB-467E-80BE-8236F3658F11}" type="parTrans" cxnId="{60E78014-67B6-44BC-A03F-13B76CF9FDB4}">
      <dgm:prSet/>
      <dgm:spPr/>
      <dgm:t>
        <a:bodyPr/>
        <a:lstStyle/>
        <a:p>
          <a:endParaRPr lang="ru-RU"/>
        </a:p>
      </dgm:t>
    </dgm:pt>
    <dgm:pt modelId="{10D2F377-2287-48CB-B98A-10F2714FDDC2}" type="sibTrans" cxnId="{60E78014-67B6-44BC-A03F-13B76CF9FDB4}">
      <dgm:prSet/>
      <dgm:spPr/>
      <dgm:t>
        <a:bodyPr/>
        <a:lstStyle/>
        <a:p>
          <a:endParaRPr lang="ru-RU"/>
        </a:p>
      </dgm:t>
    </dgm:pt>
    <dgm:pt modelId="{103FEFDD-C17E-4E6B-A304-04E955A19F33}" type="pres">
      <dgm:prSet presAssocID="{445D18DE-CCF9-4681-84B0-D591FACEEF75}" presName="linearFlow" presStyleCnt="0">
        <dgm:presLayoutVars>
          <dgm:dir/>
          <dgm:animLvl val="lvl"/>
          <dgm:resizeHandles val="exact"/>
        </dgm:presLayoutVars>
      </dgm:prSet>
      <dgm:spPr/>
    </dgm:pt>
    <dgm:pt modelId="{41FA4BD1-3894-49EE-901F-9F42022C1FAF}" type="pres">
      <dgm:prSet presAssocID="{A58B6E34-602D-48BE-B11A-443C72E2FCD2}" presName="composite" presStyleCnt="0"/>
      <dgm:spPr/>
    </dgm:pt>
    <dgm:pt modelId="{411BDE98-A5CD-4978-A0B7-4E8896416DE2}" type="pres">
      <dgm:prSet presAssocID="{A58B6E34-602D-48BE-B11A-443C72E2FCD2}" presName="parentText" presStyleLbl="alignNode1" presStyleIdx="0" presStyleCnt="3" custScaleX="167940">
        <dgm:presLayoutVars>
          <dgm:chMax val="1"/>
          <dgm:bulletEnabled val="1"/>
        </dgm:presLayoutVars>
      </dgm:prSet>
      <dgm:spPr/>
    </dgm:pt>
    <dgm:pt modelId="{405F1AC0-D49F-4D7E-A437-2DEB461FBAB7}" type="pres">
      <dgm:prSet presAssocID="{A58B6E34-602D-48BE-B11A-443C72E2FCD2}" presName="descendantText" presStyleLbl="alignAcc1" presStyleIdx="0" presStyleCnt="3" custScaleX="75694">
        <dgm:presLayoutVars>
          <dgm:bulletEnabled val="1"/>
        </dgm:presLayoutVars>
      </dgm:prSet>
      <dgm:spPr/>
    </dgm:pt>
    <dgm:pt modelId="{4888711F-FB5C-496D-9C7F-F8CF2B1185F8}" type="pres">
      <dgm:prSet presAssocID="{ACF81F24-918D-48AA-8AA0-E1D91B3506F2}" presName="sp" presStyleCnt="0"/>
      <dgm:spPr/>
    </dgm:pt>
    <dgm:pt modelId="{6B9A6678-E408-4352-8544-BD3DAD4941E9}" type="pres">
      <dgm:prSet presAssocID="{BA0BCBCF-CB56-4BD9-A20F-303D77C7CA3A}" presName="composite" presStyleCnt="0"/>
      <dgm:spPr/>
    </dgm:pt>
    <dgm:pt modelId="{7B887ECF-D156-4DD6-A2DC-5DB60F997115}" type="pres">
      <dgm:prSet presAssocID="{BA0BCBCF-CB56-4BD9-A20F-303D77C7CA3A}" presName="parentText" presStyleLbl="alignNode1" presStyleIdx="1" presStyleCnt="3" custScaleX="190746">
        <dgm:presLayoutVars>
          <dgm:chMax val="1"/>
          <dgm:bulletEnabled val="1"/>
        </dgm:presLayoutVars>
      </dgm:prSet>
      <dgm:spPr/>
    </dgm:pt>
    <dgm:pt modelId="{CA002624-88A9-4C02-9D15-5941A29A595C}" type="pres">
      <dgm:prSet presAssocID="{BA0BCBCF-CB56-4BD9-A20F-303D77C7CA3A}" presName="descendantText" presStyleLbl="alignAcc1" presStyleIdx="1" presStyleCnt="3" custScaleX="83977">
        <dgm:presLayoutVars>
          <dgm:bulletEnabled val="1"/>
        </dgm:presLayoutVars>
      </dgm:prSet>
      <dgm:spPr/>
    </dgm:pt>
    <dgm:pt modelId="{9562C82E-F086-45E3-AFE8-24391E23F7D9}" type="pres">
      <dgm:prSet presAssocID="{4AA4240C-9CA0-4680-939A-F6D87827B20D}" presName="sp" presStyleCnt="0"/>
      <dgm:spPr/>
    </dgm:pt>
    <dgm:pt modelId="{5E3ACE73-5F60-4D2B-BB6C-6D753ABA2BDA}" type="pres">
      <dgm:prSet presAssocID="{066F8E29-1BA2-4ECF-BE2C-BF678F6098CE}" presName="composite" presStyleCnt="0"/>
      <dgm:spPr/>
    </dgm:pt>
    <dgm:pt modelId="{BF3A32A6-BB9A-4487-94FD-033264926E01}" type="pres">
      <dgm:prSet presAssocID="{066F8E29-1BA2-4ECF-BE2C-BF678F6098CE}" presName="parentText" presStyleLbl="alignNode1" presStyleIdx="2" presStyleCnt="3" custScaleX="184319">
        <dgm:presLayoutVars>
          <dgm:chMax val="1"/>
          <dgm:bulletEnabled val="1"/>
        </dgm:presLayoutVars>
      </dgm:prSet>
      <dgm:spPr/>
    </dgm:pt>
    <dgm:pt modelId="{179055AB-4D99-43ED-A6D4-322CAC55AB34}" type="pres">
      <dgm:prSet presAssocID="{066F8E29-1BA2-4ECF-BE2C-BF678F6098CE}" presName="descendantText" presStyleLbl="alignAcc1" presStyleIdx="2" presStyleCnt="3" custScaleX="84192">
        <dgm:presLayoutVars>
          <dgm:bulletEnabled val="1"/>
        </dgm:presLayoutVars>
      </dgm:prSet>
      <dgm:spPr/>
    </dgm:pt>
  </dgm:ptLst>
  <dgm:cxnLst>
    <dgm:cxn modelId="{1615410E-0898-42CA-BA96-FD43EFE1D61B}" type="presOf" srcId="{6BF9EBB8-F575-4F39-BDF8-D1668744DBE2}" destId="{CA002624-88A9-4C02-9D15-5941A29A595C}" srcOrd="0" destOrd="1" presId="urn:microsoft.com/office/officeart/2005/8/layout/chevron2"/>
    <dgm:cxn modelId="{60E78014-67B6-44BC-A03F-13B76CF9FDB4}" srcId="{066F8E29-1BA2-4ECF-BE2C-BF678F6098CE}" destId="{57E65C68-DA74-46DC-BE18-3E1034CE7B54}" srcOrd="1" destOrd="0" parTransId="{0D6CC406-7CDB-467E-80BE-8236F3658F11}" sibTransId="{10D2F377-2287-48CB-B98A-10F2714FDDC2}"/>
    <dgm:cxn modelId="{9BB0151F-2205-4324-A71E-9593E82DE0CF}" type="presOf" srcId="{06CFE306-6EBE-4D86-9480-47C0E66C086C}" destId="{CA002624-88A9-4C02-9D15-5941A29A595C}" srcOrd="0" destOrd="0" presId="urn:microsoft.com/office/officeart/2005/8/layout/chevron2"/>
    <dgm:cxn modelId="{C80B562D-2DEA-4F11-8021-0127F56E506A}" type="presOf" srcId="{A6097AF3-D627-44DE-A563-B12ED0618B2D}" destId="{405F1AC0-D49F-4D7E-A437-2DEB461FBAB7}" srcOrd="0" destOrd="0" presId="urn:microsoft.com/office/officeart/2005/8/layout/chevron2"/>
    <dgm:cxn modelId="{5E552C2E-846E-4ABB-9C5A-BAE2BC7E38F8}" srcId="{445D18DE-CCF9-4681-84B0-D591FACEEF75}" destId="{A58B6E34-602D-48BE-B11A-443C72E2FCD2}" srcOrd="0" destOrd="0" parTransId="{CEF34B13-B5DA-497A-BD33-EDBCCABCA837}" sibTransId="{ACF81F24-918D-48AA-8AA0-E1D91B3506F2}"/>
    <dgm:cxn modelId="{C5223E33-6105-43C7-96D4-F470504D6D30}" type="presOf" srcId="{6A57070C-97E6-4111-A0B0-0943B6622A54}" destId="{179055AB-4D99-43ED-A6D4-322CAC55AB34}" srcOrd="0" destOrd="0" presId="urn:microsoft.com/office/officeart/2005/8/layout/chevron2"/>
    <dgm:cxn modelId="{B80B4341-D2BD-4ABB-AEB9-C58520A52F0D}" type="presOf" srcId="{BA0BCBCF-CB56-4BD9-A20F-303D77C7CA3A}" destId="{7B887ECF-D156-4DD6-A2DC-5DB60F997115}" srcOrd="0" destOrd="0" presId="urn:microsoft.com/office/officeart/2005/8/layout/chevron2"/>
    <dgm:cxn modelId="{07EF8D44-81AE-446C-93C5-10E32BA12289}" type="presOf" srcId="{066F8E29-1BA2-4ECF-BE2C-BF678F6098CE}" destId="{BF3A32A6-BB9A-4487-94FD-033264926E01}" srcOrd="0" destOrd="0" presId="urn:microsoft.com/office/officeart/2005/8/layout/chevron2"/>
    <dgm:cxn modelId="{EE99F345-DEAB-402E-BDDE-E4F39059CCA9}" type="presOf" srcId="{99BEB49F-96E7-4957-8B63-CA38613CAD43}" destId="{179055AB-4D99-43ED-A6D4-322CAC55AB34}" srcOrd="0" destOrd="2" presId="urn:microsoft.com/office/officeart/2005/8/layout/chevron2"/>
    <dgm:cxn modelId="{23E7936E-9E11-4545-B2EA-BC6C476FAD48}" srcId="{BA0BCBCF-CB56-4BD9-A20F-303D77C7CA3A}" destId="{06CFE306-6EBE-4D86-9480-47C0E66C086C}" srcOrd="0" destOrd="0" parTransId="{57385076-EB26-4009-AB71-F104F7A5DD25}" sibTransId="{38E9268F-BEDB-4F43-A26B-E9547C12899C}"/>
    <dgm:cxn modelId="{D1FBF657-8763-4521-8E2F-D2D995E20FDB}" srcId="{066F8E29-1BA2-4ECF-BE2C-BF678F6098CE}" destId="{6A57070C-97E6-4111-A0B0-0943B6622A54}" srcOrd="0" destOrd="0" parTransId="{A9946C31-FB38-48F9-BE16-14842FB27E6A}" sibTransId="{69DE78A7-DD16-4133-925C-FBEFFDF5E58D}"/>
    <dgm:cxn modelId="{752C2581-4AD9-4288-A988-759F757ABB63}" type="presOf" srcId="{57E65C68-DA74-46DC-BE18-3E1034CE7B54}" destId="{179055AB-4D99-43ED-A6D4-322CAC55AB34}" srcOrd="0" destOrd="1" presId="urn:microsoft.com/office/officeart/2005/8/layout/chevron2"/>
    <dgm:cxn modelId="{1A59FDAA-91B7-4F3A-A5CF-D67BDFED2719}" type="presOf" srcId="{03F6A67E-00BF-44CB-B70C-20BD509766B0}" destId="{405F1AC0-D49F-4D7E-A437-2DEB461FBAB7}" srcOrd="0" destOrd="1" presId="urn:microsoft.com/office/officeart/2005/8/layout/chevron2"/>
    <dgm:cxn modelId="{900752AD-608E-4A30-80CD-DAEB91AB907E}" type="presOf" srcId="{445D18DE-CCF9-4681-84B0-D591FACEEF75}" destId="{103FEFDD-C17E-4E6B-A304-04E955A19F33}" srcOrd="0" destOrd="0" presId="urn:microsoft.com/office/officeart/2005/8/layout/chevron2"/>
    <dgm:cxn modelId="{D8725ACB-E8B2-44AA-81F3-1C6BD5CB3F73}" type="presOf" srcId="{A58B6E34-602D-48BE-B11A-443C72E2FCD2}" destId="{411BDE98-A5CD-4978-A0B7-4E8896416DE2}" srcOrd="0" destOrd="0" presId="urn:microsoft.com/office/officeart/2005/8/layout/chevron2"/>
    <dgm:cxn modelId="{3C3F5DD1-BFA3-4947-860D-75081F9148DA}" srcId="{A58B6E34-602D-48BE-B11A-443C72E2FCD2}" destId="{A6097AF3-D627-44DE-A563-B12ED0618B2D}" srcOrd="0" destOrd="0" parTransId="{962116E0-A1EF-45B1-A9ED-CA84AE45FCC9}" sibTransId="{1F1A75B6-7246-415B-82BC-DC9C3E9517E7}"/>
    <dgm:cxn modelId="{BAF330E5-2558-47E8-8F96-722CFF32CE9E}" srcId="{BA0BCBCF-CB56-4BD9-A20F-303D77C7CA3A}" destId="{6BF9EBB8-F575-4F39-BDF8-D1668744DBE2}" srcOrd="1" destOrd="0" parTransId="{6A6C9195-AC48-4C70-86D3-EEF10508CA73}" sibTransId="{6ED4AA64-5402-47DF-A6F1-DCADA72CCC45}"/>
    <dgm:cxn modelId="{70F74DE5-C38A-4968-95A1-7E5BDD7115CF}" srcId="{445D18DE-CCF9-4681-84B0-D591FACEEF75}" destId="{BA0BCBCF-CB56-4BD9-A20F-303D77C7CA3A}" srcOrd="1" destOrd="0" parTransId="{E6FCC944-DC99-464C-A4D5-4ECAEC8DD39B}" sibTransId="{4AA4240C-9CA0-4680-939A-F6D87827B20D}"/>
    <dgm:cxn modelId="{F94AF1E9-8DE7-4BAC-BA5D-1277C880894A}" srcId="{445D18DE-CCF9-4681-84B0-D591FACEEF75}" destId="{066F8E29-1BA2-4ECF-BE2C-BF678F6098CE}" srcOrd="2" destOrd="0" parTransId="{977AC346-C74C-4D72-8B2C-49B5EB0CEF59}" sibTransId="{D5D0A96F-8F6A-4F8F-A946-86B660D59BD1}"/>
    <dgm:cxn modelId="{5D6D27F1-64A7-4145-8B10-12E9866529C3}" srcId="{A58B6E34-602D-48BE-B11A-443C72E2FCD2}" destId="{03F6A67E-00BF-44CB-B70C-20BD509766B0}" srcOrd="1" destOrd="0" parTransId="{89E417DB-2AB5-4A4F-B441-16575033B4B6}" sibTransId="{3B0DDB30-FA6A-47FE-9773-95568CD43A35}"/>
    <dgm:cxn modelId="{EA6747F3-54CB-4796-AA00-7BDB424DBC64}" srcId="{066F8E29-1BA2-4ECF-BE2C-BF678F6098CE}" destId="{99BEB49F-96E7-4957-8B63-CA38613CAD43}" srcOrd="2" destOrd="0" parTransId="{553C4AEF-14B5-4D34-AA08-69FEF021F733}" sibTransId="{7A070D86-72B0-45C3-B8F5-86A96D76A7F4}"/>
    <dgm:cxn modelId="{9F3547AE-B9F9-48B0-80EC-C5E599EB12F8}" type="presParOf" srcId="{103FEFDD-C17E-4E6B-A304-04E955A19F33}" destId="{41FA4BD1-3894-49EE-901F-9F42022C1FAF}" srcOrd="0" destOrd="0" presId="urn:microsoft.com/office/officeart/2005/8/layout/chevron2"/>
    <dgm:cxn modelId="{14FB1C48-828B-49C5-8F7A-A0EA2486895D}" type="presParOf" srcId="{41FA4BD1-3894-49EE-901F-9F42022C1FAF}" destId="{411BDE98-A5CD-4978-A0B7-4E8896416DE2}" srcOrd="0" destOrd="0" presId="urn:microsoft.com/office/officeart/2005/8/layout/chevron2"/>
    <dgm:cxn modelId="{8295D877-1DE9-4393-995B-65575245A1DA}" type="presParOf" srcId="{41FA4BD1-3894-49EE-901F-9F42022C1FAF}" destId="{405F1AC0-D49F-4D7E-A437-2DEB461FBAB7}" srcOrd="1" destOrd="0" presId="urn:microsoft.com/office/officeart/2005/8/layout/chevron2"/>
    <dgm:cxn modelId="{A8A55C9C-5634-4D11-895C-87A00687D6AA}" type="presParOf" srcId="{103FEFDD-C17E-4E6B-A304-04E955A19F33}" destId="{4888711F-FB5C-496D-9C7F-F8CF2B1185F8}" srcOrd="1" destOrd="0" presId="urn:microsoft.com/office/officeart/2005/8/layout/chevron2"/>
    <dgm:cxn modelId="{0C4DB530-F4F3-4AA0-B042-B31D68E2ACF6}" type="presParOf" srcId="{103FEFDD-C17E-4E6B-A304-04E955A19F33}" destId="{6B9A6678-E408-4352-8544-BD3DAD4941E9}" srcOrd="2" destOrd="0" presId="urn:microsoft.com/office/officeart/2005/8/layout/chevron2"/>
    <dgm:cxn modelId="{9C938BDA-DBE6-4601-BFC7-D6CB339A7542}" type="presParOf" srcId="{6B9A6678-E408-4352-8544-BD3DAD4941E9}" destId="{7B887ECF-D156-4DD6-A2DC-5DB60F997115}" srcOrd="0" destOrd="0" presId="urn:microsoft.com/office/officeart/2005/8/layout/chevron2"/>
    <dgm:cxn modelId="{B8F9ADBA-0B02-4429-A9B1-DF4BC9F52B70}" type="presParOf" srcId="{6B9A6678-E408-4352-8544-BD3DAD4941E9}" destId="{CA002624-88A9-4C02-9D15-5941A29A595C}" srcOrd="1" destOrd="0" presId="urn:microsoft.com/office/officeart/2005/8/layout/chevron2"/>
    <dgm:cxn modelId="{6DBC1C20-806F-4CDF-AA5D-90DE743BA694}" type="presParOf" srcId="{103FEFDD-C17E-4E6B-A304-04E955A19F33}" destId="{9562C82E-F086-45E3-AFE8-24391E23F7D9}" srcOrd="3" destOrd="0" presId="urn:microsoft.com/office/officeart/2005/8/layout/chevron2"/>
    <dgm:cxn modelId="{E16D0BB1-B25A-4F33-B7A2-87D2191265D0}" type="presParOf" srcId="{103FEFDD-C17E-4E6B-A304-04E955A19F33}" destId="{5E3ACE73-5F60-4D2B-BB6C-6D753ABA2BDA}" srcOrd="4" destOrd="0" presId="urn:microsoft.com/office/officeart/2005/8/layout/chevron2"/>
    <dgm:cxn modelId="{E5ED9364-9208-4FBA-B70C-364356C3E926}" type="presParOf" srcId="{5E3ACE73-5F60-4D2B-BB6C-6D753ABA2BDA}" destId="{BF3A32A6-BB9A-4487-94FD-033264926E01}" srcOrd="0" destOrd="0" presId="urn:microsoft.com/office/officeart/2005/8/layout/chevron2"/>
    <dgm:cxn modelId="{7B414A8B-B282-49C6-AF84-DB089CDDA0DD}" type="presParOf" srcId="{5E3ACE73-5F60-4D2B-BB6C-6D753ABA2BDA}" destId="{179055AB-4D99-43ED-A6D4-322CAC55AB3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C1DC28-4896-4E24-AF3C-743B11A5D987}" type="doc">
      <dgm:prSet loTypeId="urn:microsoft.com/office/officeart/2005/8/layout/cycle4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6C8FD0F1-C119-4627-AC09-A6C0AFF782C5}">
      <dgm:prSet phldrT="[Текст]" phldr="1"/>
      <dgm:spPr/>
      <dgm:t>
        <a:bodyPr/>
        <a:lstStyle/>
        <a:p>
          <a:endParaRPr lang="ru-RU" dirty="0"/>
        </a:p>
      </dgm:t>
    </dgm:pt>
    <dgm:pt modelId="{8F980DE6-277F-4EFB-9FAD-916519F29382}" type="parTrans" cxnId="{AB859FDD-F408-4279-9820-8D28A6B84615}">
      <dgm:prSet/>
      <dgm:spPr/>
      <dgm:t>
        <a:bodyPr/>
        <a:lstStyle/>
        <a:p>
          <a:endParaRPr lang="ru-RU"/>
        </a:p>
      </dgm:t>
    </dgm:pt>
    <dgm:pt modelId="{062FBCBF-BA28-49B7-A205-B5144B12CB38}" type="sibTrans" cxnId="{AB859FDD-F408-4279-9820-8D28A6B84615}">
      <dgm:prSet/>
      <dgm:spPr/>
      <dgm:t>
        <a:bodyPr/>
        <a:lstStyle/>
        <a:p>
          <a:endParaRPr lang="ru-RU"/>
        </a:p>
      </dgm:t>
    </dgm:pt>
    <dgm:pt modelId="{ECA37FDB-E0CA-4B62-B771-AC8327189BDB}">
      <dgm:prSet phldrT="[Текст]" custT="1"/>
      <dgm:spPr/>
      <dgm:t>
        <a:bodyPr/>
        <a:lstStyle/>
        <a:p>
          <a:r>
            <a: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Титульный лист</a:t>
          </a:r>
        </a:p>
      </dgm:t>
    </dgm:pt>
    <dgm:pt modelId="{20A00C94-4DD1-4A6B-B71F-42FF5A145019}" type="parTrans" cxnId="{03648245-F245-430E-8AE9-78197CDC3D2C}">
      <dgm:prSet/>
      <dgm:spPr/>
      <dgm:t>
        <a:bodyPr/>
        <a:lstStyle/>
        <a:p>
          <a:endParaRPr lang="ru-RU"/>
        </a:p>
      </dgm:t>
    </dgm:pt>
    <dgm:pt modelId="{8CE71986-0953-4FA4-B0D3-45B3E8616A20}" type="sibTrans" cxnId="{03648245-F245-430E-8AE9-78197CDC3D2C}">
      <dgm:prSet/>
      <dgm:spPr/>
      <dgm:t>
        <a:bodyPr/>
        <a:lstStyle/>
        <a:p>
          <a:endParaRPr lang="ru-RU"/>
        </a:p>
      </dgm:t>
    </dgm:pt>
    <dgm:pt modelId="{F70D4664-8A29-41CA-80C4-49728845DBC8}">
      <dgm:prSet phldrT="[Текст]" phldr="1"/>
      <dgm:spPr/>
      <dgm:t>
        <a:bodyPr/>
        <a:lstStyle/>
        <a:p>
          <a:endParaRPr lang="ru-RU"/>
        </a:p>
      </dgm:t>
    </dgm:pt>
    <dgm:pt modelId="{BCA47689-6ADE-480B-BB68-1548C418059F}" type="parTrans" cxnId="{441FC807-D307-4595-8F9E-53967B2AE8AB}">
      <dgm:prSet/>
      <dgm:spPr/>
      <dgm:t>
        <a:bodyPr/>
        <a:lstStyle/>
        <a:p>
          <a:endParaRPr lang="ru-RU"/>
        </a:p>
      </dgm:t>
    </dgm:pt>
    <dgm:pt modelId="{DD338402-DDE2-448B-9BF0-597F867F510F}" type="sibTrans" cxnId="{441FC807-D307-4595-8F9E-53967B2AE8AB}">
      <dgm:prSet/>
      <dgm:spPr/>
      <dgm:t>
        <a:bodyPr/>
        <a:lstStyle/>
        <a:p>
          <a:endParaRPr lang="ru-RU"/>
        </a:p>
      </dgm:t>
    </dgm:pt>
    <dgm:pt modelId="{C84C0157-9119-4610-88EF-5CE3447BAFB7}">
      <dgm:prSet phldrT="[Текст]" custT="1"/>
      <dgm:spPr/>
      <dgm:t>
        <a:bodyPr/>
        <a:lstStyle/>
        <a:p>
          <a:r>
            <a: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Ход занятия</a:t>
          </a:r>
        </a:p>
      </dgm:t>
    </dgm:pt>
    <dgm:pt modelId="{B5235FC7-70E7-4836-8360-1BB6C47907B4}" type="parTrans" cxnId="{55DA305E-BFC1-46F1-A450-9AFE4139638E}">
      <dgm:prSet/>
      <dgm:spPr/>
      <dgm:t>
        <a:bodyPr/>
        <a:lstStyle/>
        <a:p>
          <a:endParaRPr lang="ru-RU"/>
        </a:p>
      </dgm:t>
    </dgm:pt>
    <dgm:pt modelId="{30BF24F3-D3AD-42CB-973E-D2D93262A376}" type="sibTrans" cxnId="{55DA305E-BFC1-46F1-A450-9AFE4139638E}">
      <dgm:prSet/>
      <dgm:spPr/>
      <dgm:t>
        <a:bodyPr/>
        <a:lstStyle/>
        <a:p>
          <a:endParaRPr lang="ru-RU"/>
        </a:p>
      </dgm:t>
    </dgm:pt>
    <dgm:pt modelId="{17B95B82-0C05-4071-8AA9-F79473F604D8}">
      <dgm:prSet phldrT="[Текст]" phldr="1"/>
      <dgm:spPr/>
      <dgm:t>
        <a:bodyPr/>
        <a:lstStyle/>
        <a:p>
          <a:endParaRPr lang="ru-RU" dirty="0"/>
        </a:p>
      </dgm:t>
    </dgm:pt>
    <dgm:pt modelId="{3C6A8908-BAB8-42C5-B59D-54D391BB98E8}" type="parTrans" cxnId="{67CDC86F-0F6D-45CE-8386-041EC66CC89E}">
      <dgm:prSet/>
      <dgm:spPr/>
      <dgm:t>
        <a:bodyPr/>
        <a:lstStyle/>
        <a:p>
          <a:endParaRPr lang="ru-RU"/>
        </a:p>
      </dgm:t>
    </dgm:pt>
    <dgm:pt modelId="{74BE5C5F-75EF-4530-96D8-6043AB138A92}" type="sibTrans" cxnId="{67CDC86F-0F6D-45CE-8386-041EC66CC89E}">
      <dgm:prSet/>
      <dgm:spPr/>
      <dgm:t>
        <a:bodyPr/>
        <a:lstStyle/>
        <a:p>
          <a:endParaRPr lang="ru-RU"/>
        </a:p>
      </dgm:t>
    </dgm:pt>
    <dgm:pt modelId="{D1399F67-512E-4588-BA80-6838FBE8EB0F}">
      <dgm:prSet phldrT="[Текст]"/>
      <dgm:spPr/>
      <dgm:t>
        <a:bodyPr/>
        <a:lstStyle/>
        <a:p>
          <a:r>
            <a: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Методические приемы</a:t>
          </a:r>
        </a:p>
      </dgm:t>
    </dgm:pt>
    <dgm:pt modelId="{5C9356AB-595C-43E4-A5F6-0B7DE0DF50B7}" type="parTrans" cxnId="{1E4DC71A-D94B-42FD-A0F8-EF0104F7E872}">
      <dgm:prSet/>
      <dgm:spPr/>
      <dgm:t>
        <a:bodyPr/>
        <a:lstStyle/>
        <a:p>
          <a:endParaRPr lang="ru-RU"/>
        </a:p>
      </dgm:t>
    </dgm:pt>
    <dgm:pt modelId="{8664798F-F904-4C96-9FE7-9840DFDCF7FD}" type="sibTrans" cxnId="{1E4DC71A-D94B-42FD-A0F8-EF0104F7E872}">
      <dgm:prSet/>
      <dgm:spPr/>
      <dgm:t>
        <a:bodyPr/>
        <a:lstStyle/>
        <a:p>
          <a:endParaRPr lang="ru-RU"/>
        </a:p>
      </dgm:t>
    </dgm:pt>
    <dgm:pt modelId="{ED9BCE0E-F0E1-444D-90F1-657CCA072E6D}">
      <dgm:prSet phldrT="[Текст]" phldr="1"/>
      <dgm:spPr/>
      <dgm:t>
        <a:bodyPr/>
        <a:lstStyle/>
        <a:p>
          <a:endParaRPr lang="ru-RU" dirty="0"/>
        </a:p>
      </dgm:t>
    </dgm:pt>
    <dgm:pt modelId="{D92679DF-6458-41C3-99B2-589D400006F9}" type="parTrans" cxnId="{EE72BBB3-B520-4CE3-8C45-2D4F2DA29592}">
      <dgm:prSet/>
      <dgm:spPr/>
      <dgm:t>
        <a:bodyPr/>
        <a:lstStyle/>
        <a:p>
          <a:endParaRPr lang="ru-RU"/>
        </a:p>
      </dgm:t>
    </dgm:pt>
    <dgm:pt modelId="{4A950CE1-20A0-4A48-8D9C-DE3C9B538B3E}" type="sibTrans" cxnId="{EE72BBB3-B520-4CE3-8C45-2D4F2DA29592}">
      <dgm:prSet/>
      <dgm:spPr/>
      <dgm:t>
        <a:bodyPr/>
        <a:lstStyle/>
        <a:p>
          <a:endParaRPr lang="ru-RU"/>
        </a:p>
      </dgm:t>
    </dgm:pt>
    <dgm:pt modelId="{8BC02908-B4F6-4504-82B6-992A80D2F69E}">
      <dgm:prSet phldrT="[Текст]" custT="1"/>
      <dgm:spPr/>
      <dgm:t>
        <a:bodyPr/>
        <a:lstStyle/>
        <a:p>
          <a:r>
            <a: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Цель</a:t>
          </a:r>
        </a:p>
      </dgm:t>
    </dgm:pt>
    <dgm:pt modelId="{F3E30CDC-F702-420C-976C-510325898D72}" type="parTrans" cxnId="{66B2FD29-5802-4A4C-89A9-4AB9F733BEBF}">
      <dgm:prSet/>
      <dgm:spPr/>
      <dgm:t>
        <a:bodyPr/>
        <a:lstStyle/>
        <a:p>
          <a:endParaRPr lang="ru-RU"/>
        </a:p>
      </dgm:t>
    </dgm:pt>
    <dgm:pt modelId="{AC790ADD-05A9-47BD-BF0C-E2137E8FDDF9}" type="sibTrans" cxnId="{66B2FD29-5802-4A4C-89A9-4AB9F733BEBF}">
      <dgm:prSet/>
      <dgm:spPr/>
      <dgm:t>
        <a:bodyPr/>
        <a:lstStyle/>
        <a:p>
          <a:endParaRPr lang="ru-RU"/>
        </a:p>
      </dgm:t>
    </dgm:pt>
    <dgm:pt modelId="{42BD699E-019B-47D2-9A50-1EEFF26E16B1}">
      <dgm:prSet phldrT="[Текст]" custT="1"/>
      <dgm:spPr/>
      <dgm:t>
        <a:bodyPr/>
        <a:lstStyle/>
        <a:p>
          <a:r>
            <a: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Тема</a:t>
          </a:r>
        </a:p>
      </dgm:t>
    </dgm:pt>
    <dgm:pt modelId="{7B26E918-34F4-4285-9C6F-C5069C7C6CD8}" type="parTrans" cxnId="{D1E44666-0944-44E4-AFEE-CE6B6B73D95A}">
      <dgm:prSet/>
      <dgm:spPr/>
      <dgm:t>
        <a:bodyPr/>
        <a:lstStyle/>
        <a:p>
          <a:endParaRPr lang="ru-RU"/>
        </a:p>
      </dgm:t>
    </dgm:pt>
    <dgm:pt modelId="{6E40E566-5F32-4E2C-9E5C-AD01BB778394}" type="sibTrans" cxnId="{D1E44666-0944-44E4-AFEE-CE6B6B73D95A}">
      <dgm:prSet/>
      <dgm:spPr/>
      <dgm:t>
        <a:bodyPr/>
        <a:lstStyle/>
        <a:p>
          <a:endParaRPr lang="ru-RU"/>
        </a:p>
      </dgm:t>
    </dgm:pt>
    <dgm:pt modelId="{47626EBD-E43F-4951-AA49-B7DEBDBE0D55}">
      <dgm:prSet phldrT="[Текст]" custT="1"/>
      <dgm:spPr/>
      <dgm:t>
        <a:bodyPr/>
        <a:lstStyle/>
        <a:p>
          <a:r>
            <a: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Задачи </a:t>
          </a:r>
        </a:p>
      </dgm:t>
    </dgm:pt>
    <dgm:pt modelId="{70B0BF43-9640-4146-953E-B472D0EA1552}" type="parTrans" cxnId="{9354F044-F67C-4170-8F00-952C8B518080}">
      <dgm:prSet/>
      <dgm:spPr/>
      <dgm:t>
        <a:bodyPr/>
        <a:lstStyle/>
        <a:p>
          <a:endParaRPr lang="ru-RU"/>
        </a:p>
      </dgm:t>
    </dgm:pt>
    <dgm:pt modelId="{D0EA38D9-D744-4D24-B144-F1FECE3EC08D}" type="sibTrans" cxnId="{9354F044-F67C-4170-8F00-952C8B518080}">
      <dgm:prSet/>
      <dgm:spPr/>
      <dgm:t>
        <a:bodyPr/>
        <a:lstStyle/>
        <a:p>
          <a:endParaRPr lang="ru-RU"/>
        </a:p>
      </dgm:t>
    </dgm:pt>
    <dgm:pt modelId="{04F1CD42-A57B-4019-BA83-B0C785AFA156}">
      <dgm:prSet phldrT="[Текст]"/>
      <dgm:spPr/>
      <dgm:t>
        <a:bodyPr/>
        <a:lstStyle/>
        <a:p>
          <a:r>
            <a: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Материалы и оборудование</a:t>
          </a:r>
        </a:p>
      </dgm:t>
    </dgm:pt>
    <dgm:pt modelId="{696A57C8-F0AA-4AF5-8730-D76C72E20400}" type="parTrans" cxnId="{FE388090-88F3-4CCE-BAFE-7FF9364DCF9D}">
      <dgm:prSet/>
      <dgm:spPr/>
      <dgm:t>
        <a:bodyPr/>
        <a:lstStyle/>
        <a:p>
          <a:endParaRPr lang="ru-RU"/>
        </a:p>
      </dgm:t>
    </dgm:pt>
    <dgm:pt modelId="{5E096919-19AC-4B28-8E5E-177708A6435F}" type="sibTrans" cxnId="{FE388090-88F3-4CCE-BAFE-7FF9364DCF9D}">
      <dgm:prSet/>
      <dgm:spPr/>
      <dgm:t>
        <a:bodyPr/>
        <a:lstStyle/>
        <a:p>
          <a:endParaRPr lang="ru-RU"/>
        </a:p>
      </dgm:t>
    </dgm:pt>
    <dgm:pt modelId="{A03CCBC6-787B-4262-BABC-9F6F0CC41848}" type="pres">
      <dgm:prSet presAssocID="{F8C1DC28-4896-4E24-AF3C-743B11A5D98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32553E7F-F96E-491C-AA36-B9812474F725}" type="pres">
      <dgm:prSet presAssocID="{F8C1DC28-4896-4E24-AF3C-743B11A5D987}" presName="children" presStyleCnt="0"/>
      <dgm:spPr/>
    </dgm:pt>
    <dgm:pt modelId="{62C543BF-5011-467B-9C58-359E0619133F}" type="pres">
      <dgm:prSet presAssocID="{F8C1DC28-4896-4E24-AF3C-743B11A5D987}" presName="child1group" presStyleCnt="0"/>
      <dgm:spPr/>
    </dgm:pt>
    <dgm:pt modelId="{843E6BFA-31B6-4852-9ECA-EFCC2BB2ECEA}" type="pres">
      <dgm:prSet presAssocID="{F8C1DC28-4896-4E24-AF3C-743B11A5D987}" presName="child1" presStyleLbl="bgAcc1" presStyleIdx="0" presStyleCnt="4"/>
      <dgm:spPr/>
    </dgm:pt>
    <dgm:pt modelId="{F5649368-B4AC-40F6-A84B-0A38F813D7CA}" type="pres">
      <dgm:prSet presAssocID="{F8C1DC28-4896-4E24-AF3C-743B11A5D987}" presName="child1Text" presStyleLbl="bgAcc1" presStyleIdx="0" presStyleCnt="4">
        <dgm:presLayoutVars>
          <dgm:bulletEnabled val="1"/>
        </dgm:presLayoutVars>
      </dgm:prSet>
      <dgm:spPr/>
    </dgm:pt>
    <dgm:pt modelId="{74438224-BAA4-4ADE-84A7-9C8319C563EE}" type="pres">
      <dgm:prSet presAssocID="{F8C1DC28-4896-4E24-AF3C-743B11A5D987}" presName="child2group" presStyleCnt="0"/>
      <dgm:spPr/>
    </dgm:pt>
    <dgm:pt modelId="{0E4AC145-906D-4F4B-B660-1E457C32BC11}" type="pres">
      <dgm:prSet presAssocID="{F8C1DC28-4896-4E24-AF3C-743B11A5D987}" presName="child2" presStyleLbl="bgAcc1" presStyleIdx="1" presStyleCnt="4" custLinFactNeighborX="1136"/>
      <dgm:spPr/>
    </dgm:pt>
    <dgm:pt modelId="{C5B2D735-EF82-401B-8C07-66C73E21E9BB}" type="pres">
      <dgm:prSet presAssocID="{F8C1DC28-4896-4E24-AF3C-743B11A5D987}" presName="child2Text" presStyleLbl="bgAcc1" presStyleIdx="1" presStyleCnt="4">
        <dgm:presLayoutVars>
          <dgm:bulletEnabled val="1"/>
        </dgm:presLayoutVars>
      </dgm:prSet>
      <dgm:spPr/>
    </dgm:pt>
    <dgm:pt modelId="{D1213A58-E059-4171-8580-5B25633A1854}" type="pres">
      <dgm:prSet presAssocID="{F8C1DC28-4896-4E24-AF3C-743B11A5D987}" presName="child3group" presStyleCnt="0"/>
      <dgm:spPr/>
    </dgm:pt>
    <dgm:pt modelId="{83F07B9F-B1A7-45C1-A5EC-6A1AEA963A83}" type="pres">
      <dgm:prSet presAssocID="{F8C1DC28-4896-4E24-AF3C-743B11A5D987}" presName="child3" presStyleLbl="bgAcc1" presStyleIdx="2" presStyleCnt="4"/>
      <dgm:spPr/>
    </dgm:pt>
    <dgm:pt modelId="{DEA4C2AF-9047-4D05-BD5B-24C6CCAC98B8}" type="pres">
      <dgm:prSet presAssocID="{F8C1DC28-4896-4E24-AF3C-743B11A5D987}" presName="child3Text" presStyleLbl="bgAcc1" presStyleIdx="2" presStyleCnt="4">
        <dgm:presLayoutVars>
          <dgm:bulletEnabled val="1"/>
        </dgm:presLayoutVars>
      </dgm:prSet>
      <dgm:spPr/>
    </dgm:pt>
    <dgm:pt modelId="{84249518-D1B0-49DE-9EE1-5A92E79B0CEF}" type="pres">
      <dgm:prSet presAssocID="{F8C1DC28-4896-4E24-AF3C-743B11A5D987}" presName="child4group" presStyleCnt="0"/>
      <dgm:spPr/>
    </dgm:pt>
    <dgm:pt modelId="{8B61BD8D-2AE7-46DE-BEF2-EF9DBAA43CF2}" type="pres">
      <dgm:prSet presAssocID="{F8C1DC28-4896-4E24-AF3C-743B11A5D987}" presName="child4" presStyleLbl="bgAcc1" presStyleIdx="3" presStyleCnt="4"/>
      <dgm:spPr/>
    </dgm:pt>
    <dgm:pt modelId="{F62472B8-9E5D-42DF-B61D-E5BB275CDF95}" type="pres">
      <dgm:prSet presAssocID="{F8C1DC28-4896-4E24-AF3C-743B11A5D987}" presName="child4Text" presStyleLbl="bgAcc1" presStyleIdx="3" presStyleCnt="4">
        <dgm:presLayoutVars>
          <dgm:bulletEnabled val="1"/>
        </dgm:presLayoutVars>
      </dgm:prSet>
      <dgm:spPr/>
    </dgm:pt>
    <dgm:pt modelId="{B759A524-7BF3-4075-9162-4E1987CE1246}" type="pres">
      <dgm:prSet presAssocID="{F8C1DC28-4896-4E24-AF3C-743B11A5D987}" presName="childPlaceholder" presStyleCnt="0"/>
      <dgm:spPr/>
    </dgm:pt>
    <dgm:pt modelId="{30D45149-57AC-4DA1-9C32-019074B39E12}" type="pres">
      <dgm:prSet presAssocID="{F8C1DC28-4896-4E24-AF3C-743B11A5D987}" presName="circle" presStyleCnt="0"/>
      <dgm:spPr/>
    </dgm:pt>
    <dgm:pt modelId="{A95873BD-4E9D-444B-A2B1-F8D3146444D3}" type="pres">
      <dgm:prSet presAssocID="{F8C1DC28-4896-4E24-AF3C-743B11A5D987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46262575-CB0D-44D1-93D9-04FF98E30F63}" type="pres">
      <dgm:prSet presAssocID="{F8C1DC28-4896-4E24-AF3C-743B11A5D987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281EBDD5-7077-46C9-95B5-4C7A16D739E4}" type="pres">
      <dgm:prSet presAssocID="{F8C1DC28-4896-4E24-AF3C-743B11A5D987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5EFC1112-0D01-4640-AFCE-24F1D79A9D25}" type="pres">
      <dgm:prSet presAssocID="{F8C1DC28-4896-4E24-AF3C-743B11A5D987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689BF658-71F8-4B0D-A620-92EE449817A8}" type="pres">
      <dgm:prSet presAssocID="{F8C1DC28-4896-4E24-AF3C-743B11A5D987}" presName="quadrantPlaceholder" presStyleCnt="0"/>
      <dgm:spPr/>
    </dgm:pt>
    <dgm:pt modelId="{DE349768-D038-45B7-8303-DCFA7BAA2FCA}" type="pres">
      <dgm:prSet presAssocID="{F8C1DC28-4896-4E24-AF3C-743B11A5D987}" presName="center1" presStyleLbl="fgShp" presStyleIdx="0" presStyleCnt="2"/>
      <dgm:spPr/>
    </dgm:pt>
    <dgm:pt modelId="{523A5273-3A21-4C90-B0C1-6DD3DBC64967}" type="pres">
      <dgm:prSet presAssocID="{F8C1DC28-4896-4E24-AF3C-743B11A5D987}" presName="center2" presStyleLbl="fgShp" presStyleIdx="1" presStyleCnt="2"/>
      <dgm:spPr/>
    </dgm:pt>
  </dgm:ptLst>
  <dgm:cxnLst>
    <dgm:cxn modelId="{6DDABA02-C1E0-45B7-98C1-E3E4E1D69092}" type="presOf" srcId="{D1399F67-512E-4588-BA80-6838FBE8EB0F}" destId="{DEA4C2AF-9047-4D05-BD5B-24C6CCAC98B8}" srcOrd="1" destOrd="0" presId="urn:microsoft.com/office/officeart/2005/8/layout/cycle4"/>
    <dgm:cxn modelId="{441FC807-D307-4595-8F9E-53967B2AE8AB}" srcId="{F8C1DC28-4896-4E24-AF3C-743B11A5D987}" destId="{F70D4664-8A29-41CA-80C4-49728845DBC8}" srcOrd="1" destOrd="0" parTransId="{BCA47689-6ADE-480B-BB68-1548C418059F}" sibTransId="{DD338402-DDE2-448B-9BF0-597F867F510F}"/>
    <dgm:cxn modelId="{1E4DC71A-D94B-42FD-A0F8-EF0104F7E872}" srcId="{17B95B82-0C05-4071-8AA9-F79473F604D8}" destId="{D1399F67-512E-4588-BA80-6838FBE8EB0F}" srcOrd="0" destOrd="0" parTransId="{5C9356AB-595C-43E4-A5F6-0B7DE0DF50B7}" sibTransId="{8664798F-F904-4C96-9FE7-9840DFDCF7FD}"/>
    <dgm:cxn modelId="{66B2FD29-5802-4A4C-89A9-4AB9F733BEBF}" srcId="{ED9BCE0E-F0E1-444D-90F1-657CCA072E6D}" destId="{8BC02908-B4F6-4504-82B6-992A80D2F69E}" srcOrd="0" destOrd="0" parTransId="{F3E30CDC-F702-420C-976C-510325898D72}" sibTransId="{AC790ADD-05A9-47BD-BF0C-E2137E8FDDF9}"/>
    <dgm:cxn modelId="{26BF5430-BD96-406B-AC25-987ED9F8536E}" type="presOf" srcId="{D1399F67-512E-4588-BA80-6838FBE8EB0F}" destId="{83F07B9F-B1A7-45C1-A5EC-6A1AEA963A83}" srcOrd="0" destOrd="0" presId="urn:microsoft.com/office/officeart/2005/8/layout/cycle4"/>
    <dgm:cxn modelId="{294C8331-CE04-41B1-920E-BE5FC6D62449}" type="presOf" srcId="{04F1CD42-A57B-4019-BA83-B0C785AFA156}" destId="{83F07B9F-B1A7-45C1-A5EC-6A1AEA963A83}" srcOrd="0" destOrd="1" presId="urn:microsoft.com/office/officeart/2005/8/layout/cycle4"/>
    <dgm:cxn modelId="{3FDA555C-A185-402A-8398-AD7A7AC551DD}" type="presOf" srcId="{42BD699E-019B-47D2-9A50-1EEFF26E16B1}" destId="{F5649368-B4AC-40F6-A84B-0A38F813D7CA}" srcOrd="1" destOrd="1" presId="urn:microsoft.com/office/officeart/2005/8/layout/cycle4"/>
    <dgm:cxn modelId="{55DA305E-BFC1-46F1-A450-9AFE4139638E}" srcId="{F70D4664-8A29-41CA-80C4-49728845DBC8}" destId="{C84C0157-9119-4610-88EF-5CE3447BAFB7}" srcOrd="0" destOrd="0" parTransId="{B5235FC7-70E7-4836-8360-1BB6C47907B4}" sibTransId="{30BF24F3-D3AD-42CB-973E-D2D93262A376}"/>
    <dgm:cxn modelId="{9354F044-F67C-4170-8F00-952C8B518080}" srcId="{ED9BCE0E-F0E1-444D-90F1-657CCA072E6D}" destId="{47626EBD-E43F-4951-AA49-B7DEBDBE0D55}" srcOrd="1" destOrd="0" parTransId="{70B0BF43-9640-4146-953E-B472D0EA1552}" sibTransId="{D0EA38D9-D744-4D24-B144-F1FECE3EC08D}"/>
    <dgm:cxn modelId="{03648245-F245-430E-8AE9-78197CDC3D2C}" srcId="{6C8FD0F1-C119-4627-AC09-A6C0AFF782C5}" destId="{ECA37FDB-E0CA-4B62-B771-AC8327189BDB}" srcOrd="0" destOrd="0" parTransId="{20A00C94-4DD1-4A6B-B71F-42FF5A145019}" sibTransId="{8CE71986-0953-4FA4-B0D3-45B3E8616A20}"/>
    <dgm:cxn modelId="{D1E44666-0944-44E4-AFEE-CE6B6B73D95A}" srcId="{6C8FD0F1-C119-4627-AC09-A6C0AFF782C5}" destId="{42BD699E-019B-47D2-9A50-1EEFF26E16B1}" srcOrd="1" destOrd="0" parTransId="{7B26E918-34F4-4285-9C6F-C5069C7C6CD8}" sibTransId="{6E40E566-5F32-4E2C-9E5C-AD01BB778394}"/>
    <dgm:cxn modelId="{E0E04A47-C07C-497B-8EC9-315BD928339D}" type="presOf" srcId="{42BD699E-019B-47D2-9A50-1EEFF26E16B1}" destId="{843E6BFA-31B6-4852-9ECA-EFCC2BB2ECEA}" srcOrd="0" destOrd="1" presId="urn:microsoft.com/office/officeart/2005/8/layout/cycle4"/>
    <dgm:cxn modelId="{885D436B-0CD0-4CFB-8BE2-ADBD6BCD5DD2}" type="presOf" srcId="{C84C0157-9119-4610-88EF-5CE3447BAFB7}" destId="{C5B2D735-EF82-401B-8C07-66C73E21E9BB}" srcOrd="1" destOrd="0" presId="urn:microsoft.com/office/officeart/2005/8/layout/cycle4"/>
    <dgm:cxn modelId="{67CDC86F-0F6D-45CE-8386-041EC66CC89E}" srcId="{F8C1DC28-4896-4E24-AF3C-743B11A5D987}" destId="{17B95B82-0C05-4071-8AA9-F79473F604D8}" srcOrd="2" destOrd="0" parTransId="{3C6A8908-BAB8-42C5-B59D-54D391BB98E8}" sibTransId="{74BE5C5F-75EF-4530-96D8-6043AB138A92}"/>
    <dgm:cxn modelId="{9318FB70-48D2-4035-93B1-7F74461AD75C}" type="presOf" srcId="{6C8FD0F1-C119-4627-AC09-A6C0AFF782C5}" destId="{A95873BD-4E9D-444B-A2B1-F8D3146444D3}" srcOrd="0" destOrd="0" presId="urn:microsoft.com/office/officeart/2005/8/layout/cycle4"/>
    <dgm:cxn modelId="{A48EF176-CA1D-4AD2-885C-AA1EC58E2CAE}" type="presOf" srcId="{8BC02908-B4F6-4504-82B6-992A80D2F69E}" destId="{F62472B8-9E5D-42DF-B61D-E5BB275CDF95}" srcOrd="1" destOrd="0" presId="urn:microsoft.com/office/officeart/2005/8/layout/cycle4"/>
    <dgm:cxn modelId="{BA22868D-19B1-4352-9763-F7FB72DC06E1}" type="presOf" srcId="{47626EBD-E43F-4951-AA49-B7DEBDBE0D55}" destId="{F62472B8-9E5D-42DF-B61D-E5BB275CDF95}" srcOrd="1" destOrd="1" presId="urn:microsoft.com/office/officeart/2005/8/layout/cycle4"/>
    <dgm:cxn modelId="{FE388090-88F3-4CCE-BAFE-7FF9364DCF9D}" srcId="{17B95B82-0C05-4071-8AA9-F79473F604D8}" destId="{04F1CD42-A57B-4019-BA83-B0C785AFA156}" srcOrd="1" destOrd="0" parTransId="{696A57C8-F0AA-4AF5-8730-D76C72E20400}" sibTransId="{5E096919-19AC-4B28-8E5E-177708A6435F}"/>
    <dgm:cxn modelId="{4C12A8A0-357F-485B-9C40-D31C86F2E56A}" type="presOf" srcId="{04F1CD42-A57B-4019-BA83-B0C785AFA156}" destId="{DEA4C2AF-9047-4D05-BD5B-24C6CCAC98B8}" srcOrd="1" destOrd="1" presId="urn:microsoft.com/office/officeart/2005/8/layout/cycle4"/>
    <dgm:cxn modelId="{D5F168AA-6DA1-4248-BA98-F1835456CEEC}" type="presOf" srcId="{ECA37FDB-E0CA-4B62-B771-AC8327189BDB}" destId="{843E6BFA-31B6-4852-9ECA-EFCC2BB2ECEA}" srcOrd="0" destOrd="0" presId="urn:microsoft.com/office/officeart/2005/8/layout/cycle4"/>
    <dgm:cxn modelId="{E57C9AAA-41D0-4BDC-BFE8-7BAC96311ACE}" type="presOf" srcId="{F8C1DC28-4896-4E24-AF3C-743B11A5D987}" destId="{A03CCBC6-787B-4262-BABC-9F6F0CC41848}" srcOrd="0" destOrd="0" presId="urn:microsoft.com/office/officeart/2005/8/layout/cycle4"/>
    <dgm:cxn modelId="{29416CB1-77D3-4AFA-AED0-3A21D98D4EBE}" type="presOf" srcId="{C84C0157-9119-4610-88EF-5CE3447BAFB7}" destId="{0E4AC145-906D-4F4B-B660-1E457C32BC11}" srcOrd="0" destOrd="0" presId="urn:microsoft.com/office/officeart/2005/8/layout/cycle4"/>
    <dgm:cxn modelId="{EE72BBB3-B520-4CE3-8C45-2D4F2DA29592}" srcId="{F8C1DC28-4896-4E24-AF3C-743B11A5D987}" destId="{ED9BCE0E-F0E1-444D-90F1-657CCA072E6D}" srcOrd="3" destOrd="0" parTransId="{D92679DF-6458-41C3-99B2-589D400006F9}" sibTransId="{4A950CE1-20A0-4A48-8D9C-DE3C9B538B3E}"/>
    <dgm:cxn modelId="{0FE1DAB4-F7C8-4B6A-8603-13697F213392}" type="presOf" srcId="{8BC02908-B4F6-4504-82B6-992A80D2F69E}" destId="{8B61BD8D-2AE7-46DE-BEF2-EF9DBAA43CF2}" srcOrd="0" destOrd="0" presId="urn:microsoft.com/office/officeart/2005/8/layout/cycle4"/>
    <dgm:cxn modelId="{2F2846C1-7D4D-4930-9142-5D23577BA16D}" type="presOf" srcId="{47626EBD-E43F-4951-AA49-B7DEBDBE0D55}" destId="{8B61BD8D-2AE7-46DE-BEF2-EF9DBAA43CF2}" srcOrd="0" destOrd="1" presId="urn:microsoft.com/office/officeart/2005/8/layout/cycle4"/>
    <dgm:cxn modelId="{6CAE05DB-EC82-4BF5-8A41-77EEC2EAABB5}" type="presOf" srcId="{F70D4664-8A29-41CA-80C4-49728845DBC8}" destId="{46262575-CB0D-44D1-93D9-04FF98E30F63}" srcOrd="0" destOrd="0" presId="urn:microsoft.com/office/officeart/2005/8/layout/cycle4"/>
    <dgm:cxn modelId="{AB859FDD-F408-4279-9820-8D28A6B84615}" srcId="{F8C1DC28-4896-4E24-AF3C-743B11A5D987}" destId="{6C8FD0F1-C119-4627-AC09-A6C0AFF782C5}" srcOrd="0" destOrd="0" parTransId="{8F980DE6-277F-4EFB-9FAD-916519F29382}" sibTransId="{062FBCBF-BA28-49B7-A205-B5144B12CB38}"/>
    <dgm:cxn modelId="{F98214E0-7B5F-4A37-A10A-0F78A53AC00D}" type="presOf" srcId="{17B95B82-0C05-4071-8AA9-F79473F604D8}" destId="{281EBDD5-7077-46C9-95B5-4C7A16D739E4}" srcOrd="0" destOrd="0" presId="urn:microsoft.com/office/officeart/2005/8/layout/cycle4"/>
    <dgm:cxn modelId="{898512E9-799D-4FDF-B03D-25A574970D49}" type="presOf" srcId="{ECA37FDB-E0CA-4B62-B771-AC8327189BDB}" destId="{F5649368-B4AC-40F6-A84B-0A38F813D7CA}" srcOrd="1" destOrd="0" presId="urn:microsoft.com/office/officeart/2005/8/layout/cycle4"/>
    <dgm:cxn modelId="{73C53AEB-EA57-4F7E-9439-A7BBBABA951E}" type="presOf" srcId="{ED9BCE0E-F0E1-444D-90F1-657CCA072E6D}" destId="{5EFC1112-0D01-4640-AFCE-24F1D79A9D25}" srcOrd="0" destOrd="0" presId="urn:microsoft.com/office/officeart/2005/8/layout/cycle4"/>
    <dgm:cxn modelId="{98387C9F-0036-4845-8CFE-B2758943866F}" type="presParOf" srcId="{A03CCBC6-787B-4262-BABC-9F6F0CC41848}" destId="{32553E7F-F96E-491C-AA36-B9812474F725}" srcOrd="0" destOrd="0" presId="urn:microsoft.com/office/officeart/2005/8/layout/cycle4"/>
    <dgm:cxn modelId="{0EA9A1E9-DF6A-433B-A703-979D1FA89484}" type="presParOf" srcId="{32553E7F-F96E-491C-AA36-B9812474F725}" destId="{62C543BF-5011-467B-9C58-359E0619133F}" srcOrd="0" destOrd="0" presId="urn:microsoft.com/office/officeart/2005/8/layout/cycle4"/>
    <dgm:cxn modelId="{10A81029-473E-4994-BF0E-2F0407FB1AD4}" type="presParOf" srcId="{62C543BF-5011-467B-9C58-359E0619133F}" destId="{843E6BFA-31B6-4852-9ECA-EFCC2BB2ECEA}" srcOrd="0" destOrd="0" presId="urn:microsoft.com/office/officeart/2005/8/layout/cycle4"/>
    <dgm:cxn modelId="{9AD0D205-3DC9-42AF-AEF2-4AE7B033E6A9}" type="presParOf" srcId="{62C543BF-5011-467B-9C58-359E0619133F}" destId="{F5649368-B4AC-40F6-A84B-0A38F813D7CA}" srcOrd="1" destOrd="0" presId="urn:microsoft.com/office/officeart/2005/8/layout/cycle4"/>
    <dgm:cxn modelId="{DE35C3EB-B2AB-4944-A3D5-7EC7DE1413E0}" type="presParOf" srcId="{32553E7F-F96E-491C-AA36-B9812474F725}" destId="{74438224-BAA4-4ADE-84A7-9C8319C563EE}" srcOrd="1" destOrd="0" presId="urn:microsoft.com/office/officeart/2005/8/layout/cycle4"/>
    <dgm:cxn modelId="{9A986C37-39BB-48E5-992D-ED5E1FE1B657}" type="presParOf" srcId="{74438224-BAA4-4ADE-84A7-9C8319C563EE}" destId="{0E4AC145-906D-4F4B-B660-1E457C32BC11}" srcOrd="0" destOrd="0" presId="urn:microsoft.com/office/officeart/2005/8/layout/cycle4"/>
    <dgm:cxn modelId="{63AF87EA-C78A-4BE4-815B-BF1994EBCE2B}" type="presParOf" srcId="{74438224-BAA4-4ADE-84A7-9C8319C563EE}" destId="{C5B2D735-EF82-401B-8C07-66C73E21E9BB}" srcOrd="1" destOrd="0" presId="urn:microsoft.com/office/officeart/2005/8/layout/cycle4"/>
    <dgm:cxn modelId="{05BE4082-D004-4248-B1D6-A8B09D734F45}" type="presParOf" srcId="{32553E7F-F96E-491C-AA36-B9812474F725}" destId="{D1213A58-E059-4171-8580-5B25633A1854}" srcOrd="2" destOrd="0" presId="urn:microsoft.com/office/officeart/2005/8/layout/cycle4"/>
    <dgm:cxn modelId="{4F69A63F-864F-4A71-92D0-7C461AE11937}" type="presParOf" srcId="{D1213A58-E059-4171-8580-5B25633A1854}" destId="{83F07B9F-B1A7-45C1-A5EC-6A1AEA963A83}" srcOrd="0" destOrd="0" presId="urn:microsoft.com/office/officeart/2005/8/layout/cycle4"/>
    <dgm:cxn modelId="{39F38A2C-5B2B-4B78-8790-89F502B76927}" type="presParOf" srcId="{D1213A58-E059-4171-8580-5B25633A1854}" destId="{DEA4C2AF-9047-4D05-BD5B-24C6CCAC98B8}" srcOrd="1" destOrd="0" presId="urn:microsoft.com/office/officeart/2005/8/layout/cycle4"/>
    <dgm:cxn modelId="{59C72E6B-912D-4B64-B79E-044406C1D135}" type="presParOf" srcId="{32553E7F-F96E-491C-AA36-B9812474F725}" destId="{84249518-D1B0-49DE-9EE1-5A92E79B0CEF}" srcOrd="3" destOrd="0" presId="urn:microsoft.com/office/officeart/2005/8/layout/cycle4"/>
    <dgm:cxn modelId="{82B8083F-DBA9-4FD4-A17E-EA1769ACDA33}" type="presParOf" srcId="{84249518-D1B0-49DE-9EE1-5A92E79B0CEF}" destId="{8B61BD8D-2AE7-46DE-BEF2-EF9DBAA43CF2}" srcOrd="0" destOrd="0" presId="urn:microsoft.com/office/officeart/2005/8/layout/cycle4"/>
    <dgm:cxn modelId="{F9AE7BA0-F33D-4643-9B13-20A48C91D12B}" type="presParOf" srcId="{84249518-D1B0-49DE-9EE1-5A92E79B0CEF}" destId="{F62472B8-9E5D-42DF-B61D-E5BB275CDF95}" srcOrd="1" destOrd="0" presId="urn:microsoft.com/office/officeart/2005/8/layout/cycle4"/>
    <dgm:cxn modelId="{2DF51463-AFA8-4D85-938F-E274FA1CAA44}" type="presParOf" srcId="{32553E7F-F96E-491C-AA36-B9812474F725}" destId="{B759A524-7BF3-4075-9162-4E1987CE1246}" srcOrd="4" destOrd="0" presId="urn:microsoft.com/office/officeart/2005/8/layout/cycle4"/>
    <dgm:cxn modelId="{7D471DAE-73CF-4A11-ACB1-B79CACC62DDE}" type="presParOf" srcId="{A03CCBC6-787B-4262-BABC-9F6F0CC41848}" destId="{30D45149-57AC-4DA1-9C32-019074B39E12}" srcOrd="1" destOrd="0" presId="urn:microsoft.com/office/officeart/2005/8/layout/cycle4"/>
    <dgm:cxn modelId="{4EB4D10B-1CB7-4738-B212-C73ABF7EBB44}" type="presParOf" srcId="{30D45149-57AC-4DA1-9C32-019074B39E12}" destId="{A95873BD-4E9D-444B-A2B1-F8D3146444D3}" srcOrd="0" destOrd="0" presId="urn:microsoft.com/office/officeart/2005/8/layout/cycle4"/>
    <dgm:cxn modelId="{B059F68C-C2BA-47EE-B535-71D6C7CB22D5}" type="presParOf" srcId="{30D45149-57AC-4DA1-9C32-019074B39E12}" destId="{46262575-CB0D-44D1-93D9-04FF98E30F63}" srcOrd="1" destOrd="0" presId="urn:microsoft.com/office/officeart/2005/8/layout/cycle4"/>
    <dgm:cxn modelId="{0DA8F39B-E3E2-4371-BAF3-C7D25C038E2A}" type="presParOf" srcId="{30D45149-57AC-4DA1-9C32-019074B39E12}" destId="{281EBDD5-7077-46C9-95B5-4C7A16D739E4}" srcOrd="2" destOrd="0" presId="urn:microsoft.com/office/officeart/2005/8/layout/cycle4"/>
    <dgm:cxn modelId="{94FB348A-D65B-4C5F-B3A8-067B4E55077E}" type="presParOf" srcId="{30D45149-57AC-4DA1-9C32-019074B39E12}" destId="{5EFC1112-0D01-4640-AFCE-24F1D79A9D25}" srcOrd="3" destOrd="0" presId="urn:microsoft.com/office/officeart/2005/8/layout/cycle4"/>
    <dgm:cxn modelId="{F6B7DB9C-F616-4866-9584-EEA7E4BF9937}" type="presParOf" srcId="{30D45149-57AC-4DA1-9C32-019074B39E12}" destId="{689BF658-71F8-4B0D-A620-92EE449817A8}" srcOrd="4" destOrd="0" presId="urn:microsoft.com/office/officeart/2005/8/layout/cycle4"/>
    <dgm:cxn modelId="{D37022C2-2664-4B81-9CEA-7184728A3AC3}" type="presParOf" srcId="{A03CCBC6-787B-4262-BABC-9F6F0CC41848}" destId="{DE349768-D038-45B7-8303-DCFA7BAA2FCA}" srcOrd="2" destOrd="0" presId="urn:microsoft.com/office/officeart/2005/8/layout/cycle4"/>
    <dgm:cxn modelId="{B1D6F99E-A16F-47E4-8706-99A6F370568D}" type="presParOf" srcId="{A03CCBC6-787B-4262-BABC-9F6F0CC41848}" destId="{523A5273-3A21-4C90-B0C1-6DD3DBC64967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46D109-67D9-4FAE-8CF9-237B8FACE558}" type="doc">
      <dgm:prSet loTypeId="urn:microsoft.com/office/officeart/2005/8/layout/radial5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645809F-8B4A-42AB-ADB9-E0058B4BCC6D}">
      <dgm:prSet phldrT="[Текст]"/>
      <dgm:spPr/>
      <dgm:t>
        <a:bodyPr/>
        <a:lstStyle/>
        <a:p>
          <a:r>
            <a: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Цель</a:t>
          </a:r>
        </a:p>
      </dgm:t>
    </dgm:pt>
    <dgm:pt modelId="{DCD03C46-5EC0-4B64-9220-9F5C6EAB8FFA}" type="parTrans" cxnId="{CE20BD75-6F5B-4BAC-864B-DFC8CE49733E}">
      <dgm:prSet/>
      <dgm:spPr/>
      <dgm:t>
        <a:bodyPr/>
        <a:lstStyle/>
        <a:p>
          <a:endParaRPr lang="ru-RU"/>
        </a:p>
      </dgm:t>
    </dgm:pt>
    <dgm:pt modelId="{AB00A6F4-A4D4-484F-A64C-FD18A7F40B87}" type="sibTrans" cxnId="{CE20BD75-6F5B-4BAC-864B-DFC8CE49733E}">
      <dgm:prSet/>
      <dgm:spPr/>
      <dgm:t>
        <a:bodyPr/>
        <a:lstStyle/>
        <a:p>
          <a:endParaRPr lang="ru-RU"/>
        </a:p>
      </dgm:t>
    </dgm:pt>
    <dgm:pt modelId="{FDA14BCE-757F-4CAD-9CC4-85EB34F3BE52}">
      <dgm:prSet phldrT="[Текст]" custT="1"/>
      <dgm:spPr/>
      <dgm:t>
        <a:bodyPr/>
        <a:lstStyle/>
        <a:p>
          <a:r>
            <a: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Всегда одна</a:t>
          </a:r>
        </a:p>
      </dgm:t>
    </dgm:pt>
    <dgm:pt modelId="{99552CD7-7554-425F-99A4-A3BADECA277C}" type="parTrans" cxnId="{ED217728-CECB-4079-B76B-59251BC4B571}">
      <dgm:prSet/>
      <dgm:spPr/>
      <dgm:t>
        <a:bodyPr/>
        <a:lstStyle/>
        <a:p>
          <a:endParaRPr lang="ru-RU"/>
        </a:p>
      </dgm:t>
    </dgm:pt>
    <dgm:pt modelId="{B0986E5F-0135-47D6-941F-0DD3BEF1B2D2}" type="sibTrans" cxnId="{ED217728-CECB-4079-B76B-59251BC4B571}">
      <dgm:prSet/>
      <dgm:spPr/>
      <dgm:t>
        <a:bodyPr/>
        <a:lstStyle/>
        <a:p>
          <a:endParaRPr lang="ru-RU"/>
        </a:p>
      </dgm:t>
    </dgm:pt>
    <dgm:pt modelId="{9A06C7E5-5992-4F7D-A91D-DC34052AF9E9}">
      <dgm:prSet phldrT="[Текст]" custT="1"/>
      <dgm:spPr/>
      <dgm:t>
        <a:bodyPr/>
        <a:lstStyle/>
        <a:p>
          <a:r>
            <a: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Это конечный результат, то к чему мы стремимся</a:t>
          </a:r>
        </a:p>
      </dgm:t>
    </dgm:pt>
    <dgm:pt modelId="{C7F4F054-8F1A-4D1A-9E2F-E3A78DCF25B6}" type="parTrans" cxnId="{2C96C5EC-964B-46AE-84DE-D63D97711780}">
      <dgm:prSet/>
      <dgm:spPr/>
      <dgm:t>
        <a:bodyPr/>
        <a:lstStyle/>
        <a:p>
          <a:endParaRPr lang="ru-RU"/>
        </a:p>
      </dgm:t>
    </dgm:pt>
    <dgm:pt modelId="{6D75F5CC-36D9-4A6B-87E1-40D1DD32671D}" type="sibTrans" cxnId="{2C96C5EC-964B-46AE-84DE-D63D97711780}">
      <dgm:prSet/>
      <dgm:spPr/>
      <dgm:t>
        <a:bodyPr/>
        <a:lstStyle/>
        <a:p>
          <a:endParaRPr lang="ru-RU"/>
        </a:p>
      </dgm:t>
    </dgm:pt>
    <dgm:pt modelId="{31F068F3-B57C-4B9D-BAEE-C6512B512433}">
      <dgm:prSet phldrT="[Текст]" custT="1"/>
      <dgm:spPr/>
      <dgm:t>
        <a:bodyPr/>
        <a:lstStyle/>
        <a:p>
          <a:r>
            <a:rPr lang="ru-RU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Цель достигаем через решение задач</a:t>
          </a:r>
        </a:p>
      </dgm:t>
    </dgm:pt>
    <dgm:pt modelId="{0FC5120A-0AAD-4B3A-BB31-86780FEFE6B2}" type="parTrans" cxnId="{054ECE40-E7AD-4AD4-813E-D3D57D6B9219}">
      <dgm:prSet/>
      <dgm:spPr/>
      <dgm:t>
        <a:bodyPr/>
        <a:lstStyle/>
        <a:p>
          <a:endParaRPr lang="ru-RU"/>
        </a:p>
      </dgm:t>
    </dgm:pt>
    <dgm:pt modelId="{AFCC8B4E-8EFC-46E8-945D-0EA6457FAA36}" type="sibTrans" cxnId="{054ECE40-E7AD-4AD4-813E-D3D57D6B9219}">
      <dgm:prSet/>
      <dgm:spPr/>
      <dgm:t>
        <a:bodyPr/>
        <a:lstStyle/>
        <a:p>
          <a:endParaRPr lang="ru-RU"/>
        </a:p>
      </dgm:t>
    </dgm:pt>
    <dgm:pt modelId="{3E6885FB-8E5D-4435-8FAF-2F0B04A0DAB2}">
      <dgm:prSet phldrT="[Текст]" custT="1"/>
      <dgm:spPr/>
      <dgm:t>
        <a:bodyPr/>
        <a:lstStyle/>
        <a:p>
          <a:r>
            <a:rPr lang="ru-RU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Цель определяется существительным от глагола: создание условий, формирование, воспитание и т.д.</a:t>
          </a:r>
        </a:p>
      </dgm:t>
    </dgm:pt>
    <dgm:pt modelId="{34C079D6-8336-4D27-98CE-90CDA503D40E}" type="parTrans" cxnId="{3FE3D9C8-1AD9-48D8-8072-E0EC2D28C064}">
      <dgm:prSet/>
      <dgm:spPr/>
      <dgm:t>
        <a:bodyPr/>
        <a:lstStyle/>
        <a:p>
          <a:endParaRPr lang="ru-RU"/>
        </a:p>
      </dgm:t>
    </dgm:pt>
    <dgm:pt modelId="{F1390126-F959-461B-B687-FAFDC20C1DA6}" type="sibTrans" cxnId="{3FE3D9C8-1AD9-48D8-8072-E0EC2D28C064}">
      <dgm:prSet/>
      <dgm:spPr/>
      <dgm:t>
        <a:bodyPr/>
        <a:lstStyle/>
        <a:p>
          <a:endParaRPr lang="ru-RU"/>
        </a:p>
      </dgm:t>
    </dgm:pt>
    <dgm:pt modelId="{85CF0D19-8E04-49FE-BACD-65DC273E232B}" type="pres">
      <dgm:prSet presAssocID="{D746D109-67D9-4FAE-8CF9-237B8FACE55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40F6D72-A9EA-423F-8A49-C1687F755D2E}" type="pres">
      <dgm:prSet presAssocID="{B645809F-8B4A-42AB-ADB9-E0058B4BCC6D}" presName="centerShape" presStyleLbl="node0" presStyleIdx="0" presStyleCnt="1"/>
      <dgm:spPr/>
    </dgm:pt>
    <dgm:pt modelId="{750F1B36-9199-407B-B168-3FCA3DA88CC8}" type="pres">
      <dgm:prSet presAssocID="{99552CD7-7554-425F-99A4-A3BADECA277C}" presName="parTrans" presStyleLbl="sibTrans2D1" presStyleIdx="0" presStyleCnt="4"/>
      <dgm:spPr/>
    </dgm:pt>
    <dgm:pt modelId="{23FEF594-A97E-4C33-8C63-8760857673F8}" type="pres">
      <dgm:prSet presAssocID="{99552CD7-7554-425F-99A4-A3BADECA277C}" presName="connectorText" presStyleLbl="sibTrans2D1" presStyleIdx="0" presStyleCnt="4"/>
      <dgm:spPr/>
    </dgm:pt>
    <dgm:pt modelId="{D5D0D2A1-B06F-4B86-A99A-CDA8F9D034F0}" type="pres">
      <dgm:prSet presAssocID="{FDA14BCE-757F-4CAD-9CC4-85EB34F3BE52}" presName="node" presStyleLbl="node1" presStyleIdx="0" presStyleCnt="4" custScaleX="107238" custScaleY="105169">
        <dgm:presLayoutVars>
          <dgm:bulletEnabled val="1"/>
        </dgm:presLayoutVars>
      </dgm:prSet>
      <dgm:spPr/>
    </dgm:pt>
    <dgm:pt modelId="{88FE5340-99DA-4FAE-B4CC-6F0CC5E13DB8}" type="pres">
      <dgm:prSet presAssocID="{C7F4F054-8F1A-4D1A-9E2F-E3A78DCF25B6}" presName="parTrans" presStyleLbl="sibTrans2D1" presStyleIdx="1" presStyleCnt="4"/>
      <dgm:spPr/>
    </dgm:pt>
    <dgm:pt modelId="{02F2E37F-0BC1-4017-91E4-2E2107347C67}" type="pres">
      <dgm:prSet presAssocID="{C7F4F054-8F1A-4D1A-9E2F-E3A78DCF25B6}" presName="connectorText" presStyleLbl="sibTrans2D1" presStyleIdx="1" presStyleCnt="4"/>
      <dgm:spPr/>
    </dgm:pt>
    <dgm:pt modelId="{5478721D-8529-4E2E-8EFD-95333A573B75}" type="pres">
      <dgm:prSet presAssocID="{9A06C7E5-5992-4F7D-A91D-DC34052AF9E9}" presName="node" presStyleLbl="node1" presStyleIdx="1" presStyleCnt="4" custScaleX="148694" custScaleY="149185">
        <dgm:presLayoutVars>
          <dgm:bulletEnabled val="1"/>
        </dgm:presLayoutVars>
      </dgm:prSet>
      <dgm:spPr/>
    </dgm:pt>
    <dgm:pt modelId="{8CC7BC0F-F37E-4EA6-8D11-9DD2B7FEBFAC}" type="pres">
      <dgm:prSet presAssocID="{0FC5120A-0AAD-4B3A-BB31-86780FEFE6B2}" presName="parTrans" presStyleLbl="sibTrans2D1" presStyleIdx="2" presStyleCnt="4"/>
      <dgm:spPr/>
    </dgm:pt>
    <dgm:pt modelId="{2919915E-17F0-4C0D-B153-20794B93EDEE}" type="pres">
      <dgm:prSet presAssocID="{0FC5120A-0AAD-4B3A-BB31-86780FEFE6B2}" presName="connectorText" presStyleLbl="sibTrans2D1" presStyleIdx="2" presStyleCnt="4"/>
      <dgm:spPr/>
    </dgm:pt>
    <dgm:pt modelId="{EC859079-4B33-4C82-9270-DCF5489DBBA4}" type="pres">
      <dgm:prSet presAssocID="{31F068F3-B57C-4B9D-BAEE-C6512B512433}" presName="node" presStyleLbl="node1" presStyleIdx="2" presStyleCnt="4">
        <dgm:presLayoutVars>
          <dgm:bulletEnabled val="1"/>
        </dgm:presLayoutVars>
      </dgm:prSet>
      <dgm:spPr/>
    </dgm:pt>
    <dgm:pt modelId="{9CA16C69-456F-4C69-8D31-0B3D6FBBB18D}" type="pres">
      <dgm:prSet presAssocID="{34C079D6-8336-4D27-98CE-90CDA503D40E}" presName="parTrans" presStyleLbl="sibTrans2D1" presStyleIdx="3" presStyleCnt="4"/>
      <dgm:spPr/>
    </dgm:pt>
    <dgm:pt modelId="{5AD6EBF5-40EF-444F-A2A4-0E83FB314D6D}" type="pres">
      <dgm:prSet presAssocID="{34C079D6-8336-4D27-98CE-90CDA503D40E}" presName="connectorText" presStyleLbl="sibTrans2D1" presStyleIdx="3" presStyleCnt="4"/>
      <dgm:spPr/>
    </dgm:pt>
    <dgm:pt modelId="{96B77939-4525-4FD0-A70D-DF5BAEE9DF36}" type="pres">
      <dgm:prSet presAssocID="{3E6885FB-8E5D-4435-8FAF-2F0B04A0DAB2}" presName="node" presStyleLbl="node1" presStyleIdx="3" presStyleCnt="4" custScaleX="148406" custScaleY="152442">
        <dgm:presLayoutVars>
          <dgm:bulletEnabled val="1"/>
        </dgm:presLayoutVars>
      </dgm:prSet>
      <dgm:spPr/>
    </dgm:pt>
  </dgm:ptLst>
  <dgm:cxnLst>
    <dgm:cxn modelId="{ED217728-CECB-4079-B76B-59251BC4B571}" srcId="{B645809F-8B4A-42AB-ADB9-E0058B4BCC6D}" destId="{FDA14BCE-757F-4CAD-9CC4-85EB34F3BE52}" srcOrd="0" destOrd="0" parTransId="{99552CD7-7554-425F-99A4-A3BADECA277C}" sibTransId="{B0986E5F-0135-47D6-941F-0DD3BEF1B2D2}"/>
    <dgm:cxn modelId="{8A31EE3A-A6C1-430F-B91B-1824443048E6}" type="presOf" srcId="{99552CD7-7554-425F-99A4-A3BADECA277C}" destId="{750F1B36-9199-407B-B168-3FCA3DA88CC8}" srcOrd="0" destOrd="0" presId="urn:microsoft.com/office/officeart/2005/8/layout/radial5"/>
    <dgm:cxn modelId="{AEBE513D-F49E-4584-961B-C831ED9F70F1}" type="presOf" srcId="{D746D109-67D9-4FAE-8CF9-237B8FACE558}" destId="{85CF0D19-8E04-49FE-BACD-65DC273E232B}" srcOrd="0" destOrd="0" presId="urn:microsoft.com/office/officeart/2005/8/layout/radial5"/>
    <dgm:cxn modelId="{054ECE40-E7AD-4AD4-813E-D3D57D6B9219}" srcId="{B645809F-8B4A-42AB-ADB9-E0058B4BCC6D}" destId="{31F068F3-B57C-4B9D-BAEE-C6512B512433}" srcOrd="2" destOrd="0" parTransId="{0FC5120A-0AAD-4B3A-BB31-86780FEFE6B2}" sibTransId="{AFCC8B4E-8EFC-46E8-945D-0EA6457FAA36}"/>
    <dgm:cxn modelId="{A8C4DA6C-167E-4429-A0EB-7ECE78144EE5}" type="presOf" srcId="{34C079D6-8336-4D27-98CE-90CDA503D40E}" destId="{9CA16C69-456F-4C69-8D31-0B3D6FBBB18D}" srcOrd="0" destOrd="0" presId="urn:microsoft.com/office/officeart/2005/8/layout/radial5"/>
    <dgm:cxn modelId="{CE20BD75-6F5B-4BAC-864B-DFC8CE49733E}" srcId="{D746D109-67D9-4FAE-8CF9-237B8FACE558}" destId="{B645809F-8B4A-42AB-ADB9-E0058B4BCC6D}" srcOrd="0" destOrd="0" parTransId="{DCD03C46-5EC0-4B64-9220-9F5C6EAB8FFA}" sibTransId="{AB00A6F4-A4D4-484F-A64C-FD18A7F40B87}"/>
    <dgm:cxn modelId="{09533A76-20F3-4199-962B-4DB31C3840BA}" type="presOf" srcId="{34C079D6-8336-4D27-98CE-90CDA503D40E}" destId="{5AD6EBF5-40EF-444F-A2A4-0E83FB314D6D}" srcOrd="1" destOrd="0" presId="urn:microsoft.com/office/officeart/2005/8/layout/radial5"/>
    <dgm:cxn modelId="{BC074478-ECA0-4C74-8B1F-F3B66490943A}" type="presOf" srcId="{B645809F-8B4A-42AB-ADB9-E0058B4BCC6D}" destId="{340F6D72-A9EA-423F-8A49-C1687F755D2E}" srcOrd="0" destOrd="0" presId="urn:microsoft.com/office/officeart/2005/8/layout/radial5"/>
    <dgm:cxn modelId="{849BC97D-3DCE-4F55-B9C7-F759876F2108}" type="presOf" srcId="{9A06C7E5-5992-4F7D-A91D-DC34052AF9E9}" destId="{5478721D-8529-4E2E-8EFD-95333A573B75}" srcOrd="0" destOrd="0" presId="urn:microsoft.com/office/officeart/2005/8/layout/radial5"/>
    <dgm:cxn modelId="{F4972683-DC7D-460C-AA81-5E577FD3A484}" type="presOf" srcId="{3E6885FB-8E5D-4435-8FAF-2F0B04A0DAB2}" destId="{96B77939-4525-4FD0-A70D-DF5BAEE9DF36}" srcOrd="0" destOrd="0" presId="urn:microsoft.com/office/officeart/2005/8/layout/radial5"/>
    <dgm:cxn modelId="{0D705597-F84B-40B3-B493-D48B9144337B}" type="presOf" srcId="{C7F4F054-8F1A-4D1A-9E2F-E3A78DCF25B6}" destId="{02F2E37F-0BC1-4017-91E4-2E2107347C67}" srcOrd="1" destOrd="0" presId="urn:microsoft.com/office/officeart/2005/8/layout/radial5"/>
    <dgm:cxn modelId="{56D48A98-611E-4C06-84D5-571B71FB7E76}" type="presOf" srcId="{0FC5120A-0AAD-4B3A-BB31-86780FEFE6B2}" destId="{8CC7BC0F-F37E-4EA6-8D11-9DD2B7FEBFAC}" srcOrd="0" destOrd="0" presId="urn:microsoft.com/office/officeart/2005/8/layout/radial5"/>
    <dgm:cxn modelId="{CE08A7A3-CE00-4A99-B58F-7FDAC6B5DBDE}" type="presOf" srcId="{C7F4F054-8F1A-4D1A-9E2F-E3A78DCF25B6}" destId="{88FE5340-99DA-4FAE-B4CC-6F0CC5E13DB8}" srcOrd="0" destOrd="0" presId="urn:microsoft.com/office/officeart/2005/8/layout/radial5"/>
    <dgm:cxn modelId="{1FEAC1BC-4818-4817-A686-3585E2EF080E}" type="presOf" srcId="{99552CD7-7554-425F-99A4-A3BADECA277C}" destId="{23FEF594-A97E-4C33-8C63-8760857673F8}" srcOrd="1" destOrd="0" presId="urn:microsoft.com/office/officeart/2005/8/layout/radial5"/>
    <dgm:cxn modelId="{3FE3D9C8-1AD9-48D8-8072-E0EC2D28C064}" srcId="{B645809F-8B4A-42AB-ADB9-E0058B4BCC6D}" destId="{3E6885FB-8E5D-4435-8FAF-2F0B04A0DAB2}" srcOrd="3" destOrd="0" parTransId="{34C079D6-8336-4D27-98CE-90CDA503D40E}" sibTransId="{F1390126-F959-461B-B687-FAFDC20C1DA6}"/>
    <dgm:cxn modelId="{0E60B5CF-D845-4710-8700-45C1BBD22A02}" type="presOf" srcId="{0FC5120A-0AAD-4B3A-BB31-86780FEFE6B2}" destId="{2919915E-17F0-4C0D-B153-20794B93EDEE}" srcOrd="1" destOrd="0" presId="urn:microsoft.com/office/officeart/2005/8/layout/radial5"/>
    <dgm:cxn modelId="{417BC2D5-F6C0-4E61-9D4D-852FD4D8993D}" type="presOf" srcId="{FDA14BCE-757F-4CAD-9CC4-85EB34F3BE52}" destId="{D5D0D2A1-B06F-4B86-A99A-CDA8F9D034F0}" srcOrd="0" destOrd="0" presId="urn:microsoft.com/office/officeart/2005/8/layout/radial5"/>
    <dgm:cxn modelId="{2C96C5EC-964B-46AE-84DE-D63D97711780}" srcId="{B645809F-8B4A-42AB-ADB9-E0058B4BCC6D}" destId="{9A06C7E5-5992-4F7D-A91D-DC34052AF9E9}" srcOrd="1" destOrd="0" parTransId="{C7F4F054-8F1A-4D1A-9E2F-E3A78DCF25B6}" sibTransId="{6D75F5CC-36D9-4A6B-87E1-40D1DD32671D}"/>
    <dgm:cxn modelId="{CCED65FB-9154-4EA0-9965-2447BBB61840}" type="presOf" srcId="{31F068F3-B57C-4B9D-BAEE-C6512B512433}" destId="{EC859079-4B33-4C82-9270-DCF5489DBBA4}" srcOrd="0" destOrd="0" presId="urn:microsoft.com/office/officeart/2005/8/layout/radial5"/>
    <dgm:cxn modelId="{EEDEE6DE-5C9C-43C9-941B-519CA075DE27}" type="presParOf" srcId="{85CF0D19-8E04-49FE-BACD-65DC273E232B}" destId="{340F6D72-A9EA-423F-8A49-C1687F755D2E}" srcOrd="0" destOrd="0" presId="urn:microsoft.com/office/officeart/2005/8/layout/radial5"/>
    <dgm:cxn modelId="{238A713D-D1C9-42D4-B4CC-03F9224CB6B5}" type="presParOf" srcId="{85CF0D19-8E04-49FE-BACD-65DC273E232B}" destId="{750F1B36-9199-407B-B168-3FCA3DA88CC8}" srcOrd="1" destOrd="0" presId="urn:microsoft.com/office/officeart/2005/8/layout/radial5"/>
    <dgm:cxn modelId="{A834FECC-EFF6-4213-AB29-FF3A9F4B97FB}" type="presParOf" srcId="{750F1B36-9199-407B-B168-3FCA3DA88CC8}" destId="{23FEF594-A97E-4C33-8C63-8760857673F8}" srcOrd="0" destOrd="0" presId="urn:microsoft.com/office/officeart/2005/8/layout/radial5"/>
    <dgm:cxn modelId="{E6BEC819-A415-4F7B-957D-C6EC9EC0E257}" type="presParOf" srcId="{85CF0D19-8E04-49FE-BACD-65DC273E232B}" destId="{D5D0D2A1-B06F-4B86-A99A-CDA8F9D034F0}" srcOrd="2" destOrd="0" presId="urn:microsoft.com/office/officeart/2005/8/layout/radial5"/>
    <dgm:cxn modelId="{FF1B432B-54E8-40CD-A279-AC8BDE401AC3}" type="presParOf" srcId="{85CF0D19-8E04-49FE-BACD-65DC273E232B}" destId="{88FE5340-99DA-4FAE-B4CC-6F0CC5E13DB8}" srcOrd="3" destOrd="0" presId="urn:microsoft.com/office/officeart/2005/8/layout/radial5"/>
    <dgm:cxn modelId="{E97F262C-D7F6-4619-8C0C-E5D5A28E28ED}" type="presParOf" srcId="{88FE5340-99DA-4FAE-B4CC-6F0CC5E13DB8}" destId="{02F2E37F-0BC1-4017-91E4-2E2107347C67}" srcOrd="0" destOrd="0" presId="urn:microsoft.com/office/officeart/2005/8/layout/radial5"/>
    <dgm:cxn modelId="{68DB2F35-FD40-4714-B43A-9612387AB3C2}" type="presParOf" srcId="{85CF0D19-8E04-49FE-BACD-65DC273E232B}" destId="{5478721D-8529-4E2E-8EFD-95333A573B75}" srcOrd="4" destOrd="0" presId="urn:microsoft.com/office/officeart/2005/8/layout/radial5"/>
    <dgm:cxn modelId="{E96951F2-8256-48CF-B4C9-AE3EF4E2B27F}" type="presParOf" srcId="{85CF0D19-8E04-49FE-BACD-65DC273E232B}" destId="{8CC7BC0F-F37E-4EA6-8D11-9DD2B7FEBFAC}" srcOrd="5" destOrd="0" presId="urn:microsoft.com/office/officeart/2005/8/layout/radial5"/>
    <dgm:cxn modelId="{A4CC9FFA-0FFA-4E7B-87AD-173D5EAD96A9}" type="presParOf" srcId="{8CC7BC0F-F37E-4EA6-8D11-9DD2B7FEBFAC}" destId="{2919915E-17F0-4C0D-B153-20794B93EDEE}" srcOrd="0" destOrd="0" presId="urn:microsoft.com/office/officeart/2005/8/layout/radial5"/>
    <dgm:cxn modelId="{723D8E16-853E-4C1D-87CF-1310855D1512}" type="presParOf" srcId="{85CF0D19-8E04-49FE-BACD-65DC273E232B}" destId="{EC859079-4B33-4C82-9270-DCF5489DBBA4}" srcOrd="6" destOrd="0" presId="urn:microsoft.com/office/officeart/2005/8/layout/radial5"/>
    <dgm:cxn modelId="{8363FBB3-75EC-4231-96EA-337B4E5770F2}" type="presParOf" srcId="{85CF0D19-8E04-49FE-BACD-65DC273E232B}" destId="{9CA16C69-456F-4C69-8D31-0B3D6FBBB18D}" srcOrd="7" destOrd="0" presId="urn:microsoft.com/office/officeart/2005/8/layout/radial5"/>
    <dgm:cxn modelId="{5724B4FA-020C-475F-980F-71561DC87831}" type="presParOf" srcId="{9CA16C69-456F-4C69-8D31-0B3D6FBBB18D}" destId="{5AD6EBF5-40EF-444F-A2A4-0E83FB314D6D}" srcOrd="0" destOrd="0" presId="urn:microsoft.com/office/officeart/2005/8/layout/radial5"/>
    <dgm:cxn modelId="{3D19EC17-9EBC-4CBD-B4BC-908E3EAD4FDC}" type="presParOf" srcId="{85CF0D19-8E04-49FE-BACD-65DC273E232B}" destId="{96B77939-4525-4FD0-A70D-DF5BAEE9DF36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6CE993-23B1-4805-BDC7-D416AD777F61}" type="doc">
      <dgm:prSet loTypeId="urn:microsoft.com/office/officeart/2005/8/layout/hLis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A0BA793-D317-4320-B357-C31BE34F4928}">
      <dgm:prSet phldrT="[Текст]" custT="1"/>
      <dgm:spPr/>
      <dgm:t>
        <a:bodyPr/>
        <a:lstStyle/>
        <a:p>
          <a:r>
            <a:rPr lang="ru-RU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Задачи</a:t>
          </a:r>
        </a:p>
      </dgm:t>
    </dgm:pt>
    <dgm:pt modelId="{3EDA6B75-AC19-4DB1-A544-FF5F94851AC2}" type="parTrans" cxnId="{969ED23A-2251-40B9-9CBF-4B83EBF19F36}">
      <dgm:prSet/>
      <dgm:spPr/>
      <dgm:t>
        <a:bodyPr/>
        <a:lstStyle/>
        <a:p>
          <a:endParaRPr lang="ru-RU" sz="440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30A1E0-0BBD-4E4D-A919-14793E184D00}" type="sibTrans" cxnId="{969ED23A-2251-40B9-9CBF-4B83EBF19F36}">
      <dgm:prSet/>
      <dgm:spPr/>
      <dgm:t>
        <a:bodyPr/>
        <a:lstStyle/>
        <a:p>
          <a:endParaRPr lang="ru-RU" sz="440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0F22B9-9FA0-45CB-B22B-57CE957B8CA6}">
      <dgm:prSet custT="1"/>
      <dgm:spPr/>
      <dgm:t>
        <a:bodyPr/>
        <a:lstStyle/>
        <a:p>
          <a:r>
            <a: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Обучающие:</a:t>
          </a:r>
        </a:p>
        <a:p>
          <a:r>
            <a:rPr lang="ru-RU" sz="1200" b="1" i="1" dirty="0"/>
            <a:t> </a:t>
          </a:r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здесь мы можем расширять знания, обогащать представления о предметах и явлениях окружающего и другое. Удобно начинать формулировку данных задач со слов: закрепить, обобщить, расширить, уточнить, систематизировать, совершенствовать и т.п. какие-либо программные знания, умения, навыки.  Пример: «Закрепить определения, характеризующие внешний вид диких животных». </a:t>
          </a:r>
        </a:p>
      </dgm:t>
    </dgm:pt>
    <dgm:pt modelId="{F5576307-457A-485B-9E76-F05493BE8802}" type="parTrans" cxnId="{535DA84D-3BB1-4D52-9798-D43C1B461591}">
      <dgm:prSet/>
      <dgm:spPr/>
      <dgm:t>
        <a:bodyPr/>
        <a:lstStyle/>
        <a:p>
          <a:endParaRPr lang="ru-RU"/>
        </a:p>
      </dgm:t>
    </dgm:pt>
    <dgm:pt modelId="{707FAB6C-2502-47D0-BE20-52BB5E6815F5}" type="sibTrans" cxnId="{535DA84D-3BB1-4D52-9798-D43C1B461591}">
      <dgm:prSet/>
      <dgm:spPr/>
      <dgm:t>
        <a:bodyPr/>
        <a:lstStyle/>
        <a:p>
          <a:endParaRPr lang="ru-RU"/>
        </a:p>
      </dgm:t>
    </dgm:pt>
    <dgm:pt modelId="{55ED431B-28F6-4E65-BCA0-420A3992DE20}">
      <dgm:prSet custT="1"/>
      <dgm:spPr/>
      <dgm:t>
        <a:bodyPr/>
        <a:lstStyle/>
        <a:p>
          <a:r>
            <a: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Развивающие:</a:t>
          </a:r>
        </a:p>
        <a:p>
          <a:r>
            <a: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 при обучении развиваем у воспитанников познавательный интерес, творческие способности, волю, эмоции, познавательные способности, речь, память, внимание, воображение, восприятие.</a:t>
          </a:r>
        </a:p>
      </dgm:t>
    </dgm:pt>
    <dgm:pt modelId="{3FF07F18-D400-4768-82E5-A42AFC00C31A}" type="parTrans" cxnId="{9EAE5297-1D93-49E8-B328-72085D82E534}">
      <dgm:prSet/>
      <dgm:spPr/>
      <dgm:t>
        <a:bodyPr/>
        <a:lstStyle/>
        <a:p>
          <a:endParaRPr lang="ru-RU"/>
        </a:p>
      </dgm:t>
    </dgm:pt>
    <dgm:pt modelId="{FAC0406A-DC3B-4521-97A2-579EC9298380}" type="sibTrans" cxnId="{9EAE5297-1D93-49E8-B328-72085D82E534}">
      <dgm:prSet/>
      <dgm:spPr/>
      <dgm:t>
        <a:bodyPr/>
        <a:lstStyle/>
        <a:p>
          <a:endParaRPr lang="ru-RU"/>
        </a:p>
      </dgm:t>
    </dgm:pt>
    <dgm:pt modelId="{629D1073-A410-4646-BB6E-A0FC7C633B4B}">
      <dgm:prSet custT="1"/>
      <dgm:spPr/>
      <dgm:t>
        <a:bodyPr/>
        <a:lstStyle/>
        <a:p>
          <a:r>
            <a: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Воспитывающие:</a:t>
          </a:r>
        </a:p>
        <a:p>
          <a:r>
            <a: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 предполагает воспитание в рамках проводимого занятия каких-либо нравственных качеств. (Культуру речевого общения, коллективизм, дисциплину, взаимопомощь, заботу о животных, уважение к труду, дисциплину на занятии и др.). Пример: «Воспитывать культуру речевого общения – совершенствовать умение формулировать просьбы».</a:t>
          </a:r>
        </a:p>
      </dgm:t>
    </dgm:pt>
    <dgm:pt modelId="{D6C0B613-4475-4E48-8C8A-EC4C8C6879E5}" type="parTrans" cxnId="{DBEA32D2-0A23-4E9F-8F12-A4168675C777}">
      <dgm:prSet/>
      <dgm:spPr/>
      <dgm:t>
        <a:bodyPr/>
        <a:lstStyle/>
        <a:p>
          <a:endParaRPr lang="ru-RU"/>
        </a:p>
      </dgm:t>
    </dgm:pt>
    <dgm:pt modelId="{6D80B19A-AA84-4F30-9D5B-503697081DC4}" type="sibTrans" cxnId="{DBEA32D2-0A23-4E9F-8F12-A4168675C777}">
      <dgm:prSet/>
      <dgm:spPr/>
      <dgm:t>
        <a:bodyPr/>
        <a:lstStyle/>
        <a:p>
          <a:endParaRPr lang="ru-RU"/>
        </a:p>
      </dgm:t>
    </dgm:pt>
    <dgm:pt modelId="{FDB0E77C-4AAC-4456-AB06-27392C3C79BE}" type="pres">
      <dgm:prSet presAssocID="{016CE993-23B1-4805-BDC7-D416AD777F61}" presName="composite" presStyleCnt="0">
        <dgm:presLayoutVars>
          <dgm:chMax val="1"/>
          <dgm:dir/>
          <dgm:resizeHandles val="exact"/>
        </dgm:presLayoutVars>
      </dgm:prSet>
      <dgm:spPr/>
    </dgm:pt>
    <dgm:pt modelId="{255BA8A5-3649-4DDE-84F0-B9A984EB6379}" type="pres">
      <dgm:prSet presAssocID="{2A0BA793-D317-4320-B357-C31BE34F4928}" presName="roof" presStyleLbl="dkBgShp" presStyleIdx="0" presStyleCnt="2" custScaleY="47535" custLinFactNeighborY="-1092"/>
      <dgm:spPr/>
    </dgm:pt>
    <dgm:pt modelId="{4351D2A3-28A2-470C-BB04-B6D8B18F8B09}" type="pres">
      <dgm:prSet presAssocID="{2A0BA793-D317-4320-B357-C31BE34F4928}" presName="pillars" presStyleCnt="0"/>
      <dgm:spPr/>
    </dgm:pt>
    <dgm:pt modelId="{1B2C69C0-E915-42FD-BA89-714DB5162E94}" type="pres">
      <dgm:prSet presAssocID="{2A0BA793-D317-4320-B357-C31BE34F4928}" presName="pillar1" presStyleLbl="node1" presStyleIdx="0" presStyleCnt="3" custScaleY="125611">
        <dgm:presLayoutVars>
          <dgm:bulletEnabled val="1"/>
        </dgm:presLayoutVars>
      </dgm:prSet>
      <dgm:spPr/>
    </dgm:pt>
    <dgm:pt modelId="{C8DBBFA8-B1F9-4847-AE40-6096130E23EB}" type="pres">
      <dgm:prSet presAssocID="{55ED431B-28F6-4E65-BCA0-420A3992DE20}" presName="pillarX" presStyleLbl="node1" presStyleIdx="1" presStyleCnt="3" custScaleX="100253" custScaleY="128238" custLinFactNeighborY="1676">
        <dgm:presLayoutVars>
          <dgm:bulletEnabled val="1"/>
        </dgm:presLayoutVars>
      </dgm:prSet>
      <dgm:spPr/>
    </dgm:pt>
    <dgm:pt modelId="{5C138D9C-4AF8-4ED3-BC8B-A2B64202F70C}" type="pres">
      <dgm:prSet presAssocID="{629D1073-A410-4646-BB6E-A0FC7C633B4B}" presName="pillarX" presStyleLbl="node1" presStyleIdx="2" presStyleCnt="3" custScaleY="125013">
        <dgm:presLayoutVars>
          <dgm:bulletEnabled val="1"/>
        </dgm:presLayoutVars>
      </dgm:prSet>
      <dgm:spPr/>
    </dgm:pt>
    <dgm:pt modelId="{26DE674B-656F-4E88-99E2-62B3E70E672A}" type="pres">
      <dgm:prSet presAssocID="{2A0BA793-D317-4320-B357-C31BE34F4928}" presName="base" presStyleLbl="dkBgShp" presStyleIdx="1" presStyleCnt="2"/>
      <dgm:spPr/>
    </dgm:pt>
  </dgm:ptLst>
  <dgm:cxnLst>
    <dgm:cxn modelId="{857EF627-A360-47E0-924B-A18147D3CFB6}" type="presOf" srcId="{CB0F22B9-9FA0-45CB-B22B-57CE957B8CA6}" destId="{1B2C69C0-E915-42FD-BA89-714DB5162E94}" srcOrd="0" destOrd="0" presId="urn:microsoft.com/office/officeart/2005/8/layout/hList3"/>
    <dgm:cxn modelId="{969ED23A-2251-40B9-9CBF-4B83EBF19F36}" srcId="{016CE993-23B1-4805-BDC7-D416AD777F61}" destId="{2A0BA793-D317-4320-B357-C31BE34F4928}" srcOrd="0" destOrd="0" parTransId="{3EDA6B75-AC19-4DB1-A544-FF5F94851AC2}" sibTransId="{0930A1E0-0BBD-4E4D-A919-14793E184D00}"/>
    <dgm:cxn modelId="{535DA84D-3BB1-4D52-9798-D43C1B461591}" srcId="{2A0BA793-D317-4320-B357-C31BE34F4928}" destId="{CB0F22B9-9FA0-45CB-B22B-57CE957B8CA6}" srcOrd="0" destOrd="0" parTransId="{F5576307-457A-485B-9E76-F05493BE8802}" sibTransId="{707FAB6C-2502-47D0-BE20-52BB5E6815F5}"/>
    <dgm:cxn modelId="{84F3E250-8494-4B35-ADED-FC19BCEAF01A}" type="presOf" srcId="{2A0BA793-D317-4320-B357-C31BE34F4928}" destId="{255BA8A5-3649-4DDE-84F0-B9A984EB6379}" srcOrd="0" destOrd="0" presId="urn:microsoft.com/office/officeart/2005/8/layout/hList3"/>
    <dgm:cxn modelId="{9EAE5297-1D93-49E8-B328-72085D82E534}" srcId="{2A0BA793-D317-4320-B357-C31BE34F4928}" destId="{55ED431B-28F6-4E65-BCA0-420A3992DE20}" srcOrd="1" destOrd="0" parTransId="{3FF07F18-D400-4768-82E5-A42AFC00C31A}" sibTransId="{FAC0406A-DC3B-4521-97A2-579EC9298380}"/>
    <dgm:cxn modelId="{E66A6C9E-8FC7-440C-8C9F-9419B14AEC99}" type="presOf" srcId="{55ED431B-28F6-4E65-BCA0-420A3992DE20}" destId="{C8DBBFA8-B1F9-4847-AE40-6096130E23EB}" srcOrd="0" destOrd="0" presId="urn:microsoft.com/office/officeart/2005/8/layout/hList3"/>
    <dgm:cxn modelId="{6C222AB5-42C4-4F2B-9049-7A6E57FB113D}" type="presOf" srcId="{016CE993-23B1-4805-BDC7-D416AD777F61}" destId="{FDB0E77C-4AAC-4456-AB06-27392C3C79BE}" srcOrd="0" destOrd="0" presId="urn:microsoft.com/office/officeart/2005/8/layout/hList3"/>
    <dgm:cxn modelId="{DBEA32D2-0A23-4E9F-8F12-A4168675C777}" srcId="{2A0BA793-D317-4320-B357-C31BE34F4928}" destId="{629D1073-A410-4646-BB6E-A0FC7C633B4B}" srcOrd="2" destOrd="0" parTransId="{D6C0B613-4475-4E48-8C8A-EC4C8C6879E5}" sibTransId="{6D80B19A-AA84-4F30-9D5B-503697081DC4}"/>
    <dgm:cxn modelId="{01B91AE9-95D4-4A99-893D-7E05A8921032}" type="presOf" srcId="{629D1073-A410-4646-BB6E-A0FC7C633B4B}" destId="{5C138D9C-4AF8-4ED3-BC8B-A2B64202F70C}" srcOrd="0" destOrd="0" presId="urn:microsoft.com/office/officeart/2005/8/layout/hList3"/>
    <dgm:cxn modelId="{5D1DE4F9-CC67-4CD4-8A07-E90BA67268CF}" type="presParOf" srcId="{FDB0E77C-4AAC-4456-AB06-27392C3C79BE}" destId="{255BA8A5-3649-4DDE-84F0-B9A984EB6379}" srcOrd="0" destOrd="0" presId="urn:microsoft.com/office/officeart/2005/8/layout/hList3"/>
    <dgm:cxn modelId="{4F330113-F242-4CD3-812B-22AE15F9CD0D}" type="presParOf" srcId="{FDB0E77C-4AAC-4456-AB06-27392C3C79BE}" destId="{4351D2A3-28A2-470C-BB04-B6D8B18F8B09}" srcOrd="1" destOrd="0" presId="urn:microsoft.com/office/officeart/2005/8/layout/hList3"/>
    <dgm:cxn modelId="{644E5650-9E8B-4FCB-A8AA-8F9A365D5C67}" type="presParOf" srcId="{4351D2A3-28A2-470C-BB04-B6D8B18F8B09}" destId="{1B2C69C0-E915-42FD-BA89-714DB5162E94}" srcOrd="0" destOrd="0" presId="urn:microsoft.com/office/officeart/2005/8/layout/hList3"/>
    <dgm:cxn modelId="{3B4A4F0F-52A0-455B-A485-EA3114A5A806}" type="presParOf" srcId="{4351D2A3-28A2-470C-BB04-B6D8B18F8B09}" destId="{C8DBBFA8-B1F9-4847-AE40-6096130E23EB}" srcOrd="1" destOrd="0" presId="urn:microsoft.com/office/officeart/2005/8/layout/hList3"/>
    <dgm:cxn modelId="{DEF32304-B603-4BBA-A225-A13AC8B1B255}" type="presParOf" srcId="{4351D2A3-28A2-470C-BB04-B6D8B18F8B09}" destId="{5C138D9C-4AF8-4ED3-BC8B-A2B64202F70C}" srcOrd="2" destOrd="0" presId="urn:microsoft.com/office/officeart/2005/8/layout/hList3"/>
    <dgm:cxn modelId="{EEBFBA4E-54EF-4383-AA72-E2D55A00FBF3}" type="presParOf" srcId="{FDB0E77C-4AAC-4456-AB06-27392C3C79BE}" destId="{26DE674B-656F-4E88-99E2-62B3E70E672A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05F6E51-F80D-4FD5-B270-7B32D3C62143}" type="doc">
      <dgm:prSet loTypeId="urn:microsoft.com/office/officeart/2005/8/layout/matrix3" loCatId="matrix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7CE13BA-6B28-4324-9FE8-14EA77EA924A}">
      <dgm:prSet phldrT="[Текст]" custT="1"/>
      <dgm:spPr/>
      <dgm:t>
        <a:bodyPr/>
        <a:lstStyle/>
        <a:p>
          <a:r>
            <a: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Наглядные</a:t>
          </a:r>
        </a:p>
      </dgm:t>
    </dgm:pt>
    <dgm:pt modelId="{7D77E19D-BCB0-47CD-B82B-5E1C49BC24E1}" type="parTrans" cxnId="{1DB896AF-0303-4923-9C3D-9D09E04E6612}">
      <dgm:prSet/>
      <dgm:spPr/>
      <dgm:t>
        <a:bodyPr/>
        <a:lstStyle/>
        <a:p>
          <a:endParaRPr lang="ru-RU"/>
        </a:p>
      </dgm:t>
    </dgm:pt>
    <dgm:pt modelId="{C4785A80-9549-410E-84E1-A11D9BB7AC36}" type="sibTrans" cxnId="{1DB896AF-0303-4923-9C3D-9D09E04E6612}">
      <dgm:prSet/>
      <dgm:spPr/>
      <dgm:t>
        <a:bodyPr/>
        <a:lstStyle/>
        <a:p>
          <a:endParaRPr lang="ru-RU"/>
        </a:p>
      </dgm:t>
    </dgm:pt>
    <dgm:pt modelId="{98C9A727-B461-4D21-9904-EFF722450295}">
      <dgm:prSet phldrT="[Текст]" custT="1"/>
      <dgm:spPr/>
      <dgm:t>
        <a:bodyPr/>
        <a:lstStyle/>
        <a:p>
          <a:r>
            <a: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Словесные</a:t>
          </a:r>
        </a:p>
      </dgm:t>
    </dgm:pt>
    <dgm:pt modelId="{3FD5E2FE-3FAF-4994-ABFF-ACECEA652E3A}" type="parTrans" cxnId="{13A78005-4A04-49B0-9BDF-696BC13D5D2B}">
      <dgm:prSet/>
      <dgm:spPr/>
      <dgm:t>
        <a:bodyPr/>
        <a:lstStyle/>
        <a:p>
          <a:endParaRPr lang="ru-RU"/>
        </a:p>
      </dgm:t>
    </dgm:pt>
    <dgm:pt modelId="{4AA54232-4A54-4223-9B07-1437E4D5B88B}" type="sibTrans" cxnId="{13A78005-4A04-49B0-9BDF-696BC13D5D2B}">
      <dgm:prSet/>
      <dgm:spPr/>
      <dgm:t>
        <a:bodyPr/>
        <a:lstStyle/>
        <a:p>
          <a:endParaRPr lang="ru-RU"/>
        </a:p>
      </dgm:t>
    </dgm:pt>
    <dgm:pt modelId="{9CC52D98-973D-46F5-829F-F5A7C53A697A}">
      <dgm:prSet phldrT="[Текст]" custT="1"/>
      <dgm:spPr/>
      <dgm:t>
        <a:bodyPr/>
        <a:lstStyle/>
        <a:p>
          <a:r>
            <a: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Игровые</a:t>
          </a:r>
        </a:p>
      </dgm:t>
    </dgm:pt>
    <dgm:pt modelId="{D6F3678C-1F2B-41CB-BC0A-14F6B63732E2}" type="parTrans" cxnId="{AE6F73A4-9D65-4437-AA01-72FB4CE6CCC0}">
      <dgm:prSet/>
      <dgm:spPr/>
      <dgm:t>
        <a:bodyPr/>
        <a:lstStyle/>
        <a:p>
          <a:endParaRPr lang="ru-RU"/>
        </a:p>
      </dgm:t>
    </dgm:pt>
    <dgm:pt modelId="{E63619D7-035F-4C22-9CE0-B7DC1349A335}" type="sibTrans" cxnId="{AE6F73A4-9D65-4437-AA01-72FB4CE6CCC0}">
      <dgm:prSet/>
      <dgm:spPr/>
      <dgm:t>
        <a:bodyPr/>
        <a:lstStyle/>
        <a:p>
          <a:endParaRPr lang="ru-RU"/>
        </a:p>
      </dgm:t>
    </dgm:pt>
    <dgm:pt modelId="{4E68CE32-AE5C-459A-8994-4F0FE0C1A644}">
      <dgm:prSet phldrT="[Текст]" custT="1"/>
      <dgm:spPr/>
      <dgm:t>
        <a:bodyPr/>
        <a:lstStyle/>
        <a:p>
          <a:r>
            <a:rPr lang="ru-RU" sz="1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Практические</a:t>
          </a:r>
        </a:p>
      </dgm:t>
    </dgm:pt>
    <dgm:pt modelId="{78D46890-F6CB-409F-AFF7-110379A67AA2}" type="parTrans" cxnId="{C1230213-FB1D-4DA5-B947-637658C98DBF}">
      <dgm:prSet/>
      <dgm:spPr/>
      <dgm:t>
        <a:bodyPr/>
        <a:lstStyle/>
        <a:p>
          <a:endParaRPr lang="ru-RU"/>
        </a:p>
      </dgm:t>
    </dgm:pt>
    <dgm:pt modelId="{3696D003-3196-4A21-9822-4C963CC59629}" type="sibTrans" cxnId="{C1230213-FB1D-4DA5-B947-637658C98DBF}">
      <dgm:prSet/>
      <dgm:spPr/>
      <dgm:t>
        <a:bodyPr/>
        <a:lstStyle/>
        <a:p>
          <a:endParaRPr lang="ru-RU"/>
        </a:p>
      </dgm:t>
    </dgm:pt>
    <dgm:pt modelId="{A447E2CC-4E4B-4BB8-BBDB-A7445E2A4C9B}" type="pres">
      <dgm:prSet presAssocID="{705F6E51-F80D-4FD5-B270-7B32D3C62143}" presName="matrix" presStyleCnt="0">
        <dgm:presLayoutVars>
          <dgm:chMax val="1"/>
          <dgm:dir/>
          <dgm:resizeHandles val="exact"/>
        </dgm:presLayoutVars>
      </dgm:prSet>
      <dgm:spPr/>
    </dgm:pt>
    <dgm:pt modelId="{29F23397-E3E4-4970-9A68-65518C3D27E9}" type="pres">
      <dgm:prSet presAssocID="{705F6E51-F80D-4FD5-B270-7B32D3C62143}" presName="diamond" presStyleLbl="bgShp" presStyleIdx="0" presStyleCnt="1"/>
      <dgm:spPr/>
    </dgm:pt>
    <dgm:pt modelId="{6B04C2CC-C198-4D86-B10B-9B5D300DCD54}" type="pres">
      <dgm:prSet presAssocID="{705F6E51-F80D-4FD5-B270-7B32D3C62143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E0A9327F-F9C7-45D4-9FDB-63B62ADF420B}" type="pres">
      <dgm:prSet presAssocID="{705F6E51-F80D-4FD5-B270-7B32D3C62143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2962AA2D-8479-4A97-8DAF-09BEF7A71053}" type="pres">
      <dgm:prSet presAssocID="{705F6E51-F80D-4FD5-B270-7B32D3C62143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52672E00-AABA-413E-B78D-1CDC59B9E844}" type="pres">
      <dgm:prSet presAssocID="{705F6E51-F80D-4FD5-B270-7B32D3C62143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13A78005-4A04-49B0-9BDF-696BC13D5D2B}" srcId="{705F6E51-F80D-4FD5-B270-7B32D3C62143}" destId="{98C9A727-B461-4D21-9904-EFF722450295}" srcOrd="1" destOrd="0" parTransId="{3FD5E2FE-3FAF-4994-ABFF-ACECEA652E3A}" sibTransId="{4AA54232-4A54-4223-9B07-1437E4D5B88B}"/>
    <dgm:cxn modelId="{C1230213-FB1D-4DA5-B947-637658C98DBF}" srcId="{705F6E51-F80D-4FD5-B270-7B32D3C62143}" destId="{4E68CE32-AE5C-459A-8994-4F0FE0C1A644}" srcOrd="3" destOrd="0" parTransId="{78D46890-F6CB-409F-AFF7-110379A67AA2}" sibTransId="{3696D003-3196-4A21-9822-4C963CC59629}"/>
    <dgm:cxn modelId="{2951621B-46FF-46CD-B3E7-0E73B3BA7AEA}" type="presOf" srcId="{9CC52D98-973D-46F5-829F-F5A7C53A697A}" destId="{2962AA2D-8479-4A97-8DAF-09BEF7A71053}" srcOrd="0" destOrd="0" presId="urn:microsoft.com/office/officeart/2005/8/layout/matrix3"/>
    <dgm:cxn modelId="{5F8D2C40-EF43-4061-A918-0BEBC2BC1A36}" type="presOf" srcId="{98C9A727-B461-4D21-9904-EFF722450295}" destId="{E0A9327F-F9C7-45D4-9FDB-63B62ADF420B}" srcOrd="0" destOrd="0" presId="urn:microsoft.com/office/officeart/2005/8/layout/matrix3"/>
    <dgm:cxn modelId="{2E23F366-A019-4334-A08C-03B748A7DC78}" type="presOf" srcId="{27CE13BA-6B28-4324-9FE8-14EA77EA924A}" destId="{6B04C2CC-C198-4D86-B10B-9B5D300DCD54}" srcOrd="0" destOrd="0" presId="urn:microsoft.com/office/officeart/2005/8/layout/matrix3"/>
    <dgm:cxn modelId="{AE6F73A4-9D65-4437-AA01-72FB4CE6CCC0}" srcId="{705F6E51-F80D-4FD5-B270-7B32D3C62143}" destId="{9CC52D98-973D-46F5-829F-F5A7C53A697A}" srcOrd="2" destOrd="0" parTransId="{D6F3678C-1F2B-41CB-BC0A-14F6B63732E2}" sibTransId="{E63619D7-035F-4C22-9CE0-B7DC1349A335}"/>
    <dgm:cxn modelId="{1DB896AF-0303-4923-9C3D-9D09E04E6612}" srcId="{705F6E51-F80D-4FD5-B270-7B32D3C62143}" destId="{27CE13BA-6B28-4324-9FE8-14EA77EA924A}" srcOrd="0" destOrd="0" parTransId="{7D77E19D-BCB0-47CD-B82B-5E1C49BC24E1}" sibTransId="{C4785A80-9549-410E-84E1-A11D9BB7AC36}"/>
    <dgm:cxn modelId="{48BC35C0-78A5-43EB-9B2E-1019B2A1190C}" type="presOf" srcId="{4E68CE32-AE5C-459A-8994-4F0FE0C1A644}" destId="{52672E00-AABA-413E-B78D-1CDC59B9E844}" srcOrd="0" destOrd="0" presId="urn:microsoft.com/office/officeart/2005/8/layout/matrix3"/>
    <dgm:cxn modelId="{B202C5F1-059E-4132-9998-1D5E2A1B40B2}" type="presOf" srcId="{705F6E51-F80D-4FD5-B270-7B32D3C62143}" destId="{A447E2CC-4E4B-4BB8-BBDB-A7445E2A4C9B}" srcOrd="0" destOrd="0" presId="urn:microsoft.com/office/officeart/2005/8/layout/matrix3"/>
    <dgm:cxn modelId="{19E629DF-2017-44D7-868C-93184225A3CF}" type="presParOf" srcId="{A447E2CC-4E4B-4BB8-BBDB-A7445E2A4C9B}" destId="{29F23397-E3E4-4970-9A68-65518C3D27E9}" srcOrd="0" destOrd="0" presId="urn:microsoft.com/office/officeart/2005/8/layout/matrix3"/>
    <dgm:cxn modelId="{48A22BBF-FA48-4B27-B8F4-CC15104EE4FA}" type="presParOf" srcId="{A447E2CC-4E4B-4BB8-BBDB-A7445E2A4C9B}" destId="{6B04C2CC-C198-4D86-B10B-9B5D300DCD54}" srcOrd="1" destOrd="0" presId="urn:microsoft.com/office/officeart/2005/8/layout/matrix3"/>
    <dgm:cxn modelId="{1AC0F903-BED3-44B3-9812-7004C659546A}" type="presParOf" srcId="{A447E2CC-4E4B-4BB8-BBDB-A7445E2A4C9B}" destId="{E0A9327F-F9C7-45D4-9FDB-63B62ADF420B}" srcOrd="2" destOrd="0" presId="urn:microsoft.com/office/officeart/2005/8/layout/matrix3"/>
    <dgm:cxn modelId="{E990916E-A631-49AE-8282-49AC1B4A5AE8}" type="presParOf" srcId="{A447E2CC-4E4B-4BB8-BBDB-A7445E2A4C9B}" destId="{2962AA2D-8479-4A97-8DAF-09BEF7A71053}" srcOrd="3" destOrd="0" presId="urn:microsoft.com/office/officeart/2005/8/layout/matrix3"/>
    <dgm:cxn modelId="{E601DA82-4A16-4DB5-BC99-0B3E94A5285C}" type="presParOf" srcId="{A447E2CC-4E4B-4BB8-BBDB-A7445E2A4C9B}" destId="{52672E00-AABA-413E-B78D-1CDC59B9E844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1BDE98-A5CD-4978-A0B7-4E8896416DE2}">
      <dsp:nvSpPr>
        <dsp:cNvPr id="0" name=""/>
        <dsp:cNvSpPr/>
      </dsp:nvSpPr>
      <dsp:spPr>
        <a:xfrm rot="5400000">
          <a:off x="369010" y="-143924"/>
          <a:ext cx="1668296" cy="1961215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Индивидуальная</a:t>
          </a:r>
        </a:p>
      </dsp:txBody>
      <dsp:txXfrm rot="-5400000">
        <a:off x="222551" y="2535"/>
        <a:ext cx="1961215" cy="1668296"/>
      </dsp:txXfrm>
    </dsp:sp>
    <dsp:sp modelId="{405F1AC0-D49F-4D7E-A437-2DEB461FBAB7}">
      <dsp:nvSpPr>
        <dsp:cNvPr id="0" name=""/>
        <dsp:cNvSpPr/>
      </dsp:nvSpPr>
      <dsp:spPr>
        <a:xfrm rot="5400000">
          <a:off x="4809473" y="-2153461"/>
          <a:ext cx="1084392" cy="53963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/>
            <a:t>предусматривает проведение педагогической работы с одним ребенком. Не требует больших временных затрат, но ограничивает возможность активного взаимодействия с другими воспитанниками.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200" kern="1200" dirty="0"/>
        </a:p>
      </dsp:txBody>
      <dsp:txXfrm rot="-5400000">
        <a:off x="2653476" y="55472"/>
        <a:ext cx="5343451" cy="978520"/>
      </dsp:txXfrm>
    </dsp:sp>
    <dsp:sp modelId="{7B887ECF-D156-4DD6-A2DC-5DB60F997115}">
      <dsp:nvSpPr>
        <dsp:cNvPr id="0" name=""/>
        <dsp:cNvSpPr/>
      </dsp:nvSpPr>
      <dsp:spPr>
        <a:xfrm rot="5400000">
          <a:off x="502175" y="1197912"/>
          <a:ext cx="1668296" cy="2227546"/>
        </a:xfrm>
        <a:prstGeom prst="chevron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accent4">
              <a:hueOff val="4900445"/>
              <a:satOff val="-20388"/>
              <a:lumOff val="4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Групповая</a:t>
          </a:r>
        </a:p>
      </dsp:txBody>
      <dsp:txXfrm rot="-5400000">
        <a:off x="222550" y="1477537"/>
        <a:ext cx="2227546" cy="1668296"/>
      </dsp:txXfrm>
    </dsp:sp>
    <dsp:sp modelId="{CA002624-88A9-4C02-9D15-5941A29A595C}">
      <dsp:nvSpPr>
        <dsp:cNvPr id="0" name=""/>
        <dsp:cNvSpPr/>
      </dsp:nvSpPr>
      <dsp:spPr>
        <a:xfrm rot="5400000">
          <a:off x="5332704" y="-1301282"/>
          <a:ext cx="1084392" cy="66420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4900445"/>
              <a:satOff val="-20388"/>
              <a:lumOff val="4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/>
            <a:t>подразумевает разделение детей на подгруппы с учетом общности интересов или поставленных задач.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200" kern="1200" dirty="0"/>
        </a:p>
      </dsp:txBody>
      <dsp:txXfrm rot="-5400000">
        <a:off x="2553885" y="1530473"/>
        <a:ext cx="6589095" cy="978520"/>
      </dsp:txXfrm>
    </dsp:sp>
    <dsp:sp modelId="{BF3A32A6-BB9A-4487-94FD-033264926E01}">
      <dsp:nvSpPr>
        <dsp:cNvPr id="0" name=""/>
        <dsp:cNvSpPr/>
      </dsp:nvSpPr>
      <dsp:spPr>
        <a:xfrm rot="5400000">
          <a:off x="464648" y="2710441"/>
          <a:ext cx="1668296" cy="2152491"/>
        </a:xfrm>
        <a:prstGeom prst="chevron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Фронтальная</a:t>
          </a:r>
        </a:p>
      </dsp:txBody>
      <dsp:txXfrm rot="-5400000">
        <a:off x="222551" y="2952538"/>
        <a:ext cx="2152491" cy="1668296"/>
      </dsp:txXfrm>
    </dsp:sp>
    <dsp:sp modelId="{179055AB-4D99-43ED-A6D4-322CAC55AB34}">
      <dsp:nvSpPr>
        <dsp:cNvPr id="0" name=""/>
        <dsp:cNvSpPr/>
      </dsp:nvSpPr>
      <dsp:spPr>
        <a:xfrm rot="5400000">
          <a:off x="5305301" y="156692"/>
          <a:ext cx="1084392" cy="66760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/>
            <a:t>(работа со всей группой) характеризуется единством содержания, четкостью организационной структуры, экономичностью распределения педагогических ресурсов, но нет возможности индивидуализировать обучение.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200" kern="1200" dirty="0"/>
        </a:p>
      </dsp:txBody>
      <dsp:txXfrm rot="-5400000">
        <a:off x="2509455" y="3005474"/>
        <a:ext cx="6623149" cy="9785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F07B9F-B1A7-45C1-A5EC-6A1AEA963A83}">
      <dsp:nvSpPr>
        <dsp:cNvPr id="0" name=""/>
        <dsp:cNvSpPr/>
      </dsp:nvSpPr>
      <dsp:spPr>
        <a:xfrm>
          <a:off x="5998434" y="3228407"/>
          <a:ext cx="2345343" cy="1519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6533927"/>
              <a:satOff val="-27185"/>
              <a:lumOff val="640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Методические приемы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Материалы и оборудование</a:t>
          </a:r>
        </a:p>
      </dsp:txBody>
      <dsp:txXfrm>
        <a:off x="6735410" y="3641593"/>
        <a:ext cx="1574994" cy="1072691"/>
      </dsp:txXfrm>
    </dsp:sp>
    <dsp:sp modelId="{8B61BD8D-2AE7-46DE-BEF2-EF9DBAA43CF2}">
      <dsp:nvSpPr>
        <dsp:cNvPr id="0" name=""/>
        <dsp:cNvSpPr/>
      </dsp:nvSpPr>
      <dsp:spPr>
        <a:xfrm>
          <a:off x="2171822" y="3228407"/>
          <a:ext cx="2345343" cy="1519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Цель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Задачи </a:t>
          </a:r>
        </a:p>
      </dsp:txBody>
      <dsp:txXfrm>
        <a:off x="2205195" y="3641593"/>
        <a:ext cx="1574994" cy="1072691"/>
      </dsp:txXfrm>
    </dsp:sp>
    <dsp:sp modelId="{0E4AC145-906D-4F4B-B660-1E457C32BC11}">
      <dsp:nvSpPr>
        <dsp:cNvPr id="0" name=""/>
        <dsp:cNvSpPr/>
      </dsp:nvSpPr>
      <dsp:spPr>
        <a:xfrm>
          <a:off x="6025077" y="0"/>
          <a:ext cx="2345343" cy="1519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3266964"/>
              <a:satOff val="-13592"/>
              <a:lumOff val="320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Ход занятия</a:t>
          </a:r>
        </a:p>
      </dsp:txBody>
      <dsp:txXfrm>
        <a:off x="6762053" y="33373"/>
        <a:ext cx="1574994" cy="1072691"/>
      </dsp:txXfrm>
    </dsp:sp>
    <dsp:sp modelId="{843E6BFA-31B6-4852-9ECA-EFCC2BB2ECEA}">
      <dsp:nvSpPr>
        <dsp:cNvPr id="0" name=""/>
        <dsp:cNvSpPr/>
      </dsp:nvSpPr>
      <dsp:spPr>
        <a:xfrm>
          <a:off x="2171822" y="0"/>
          <a:ext cx="2345343" cy="1519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Титульный лист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Тема</a:t>
          </a:r>
        </a:p>
      </dsp:txBody>
      <dsp:txXfrm>
        <a:off x="2205195" y="33373"/>
        <a:ext cx="1574994" cy="1072691"/>
      </dsp:txXfrm>
    </dsp:sp>
    <dsp:sp modelId="{A95873BD-4E9D-444B-A2B1-F8D3146444D3}">
      <dsp:nvSpPr>
        <dsp:cNvPr id="0" name=""/>
        <dsp:cNvSpPr/>
      </dsp:nvSpPr>
      <dsp:spPr>
        <a:xfrm>
          <a:off x="3154587" y="270616"/>
          <a:ext cx="2055735" cy="2055735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900" kern="1200" dirty="0"/>
        </a:p>
      </dsp:txBody>
      <dsp:txXfrm>
        <a:off x="3756698" y="872727"/>
        <a:ext cx="1453624" cy="1453624"/>
      </dsp:txXfrm>
    </dsp:sp>
    <dsp:sp modelId="{46262575-CB0D-44D1-93D9-04FF98E30F63}">
      <dsp:nvSpPr>
        <dsp:cNvPr id="0" name=""/>
        <dsp:cNvSpPr/>
      </dsp:nvSpPr>
      <dsp:spPr>
        <a:xfrm rot="5400000">
          <a:off x="5305276" y="270616"/>
          <a:ext cx="2055735" cy="2055735"/>
        </a:xfrm>
        <a:prstGeom prst="pieWedge">
          <a:avLst/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900" kern="1200"/>
        </a:p>
      </dsp:txBody>
      <dsp:txXfrm rot="-5400000">
        <a:off x="5305276" y="872727"/>
        <a:ext cx="1453624" cy="1453624"/>
      </dsp:txXfrm>
    </dsp:sp>
    <dsp:sp modelId="{281EBDD5-7077-46C9-95B5-4C7A16D739E4}">
      <dsp:nvSpPr>
        <dsp:cNvPr id="0" name=""/>
        <dsp:cNvSpPr/>
      </dsp:nvSpPr>
      <dsp:spPr>
        <a:xfrm rot="10800000">
          <a:off x="5305276" y="2421305"/>
          <a:ext cx="2055735" cy="2055735"/>
        </a:xfrm>
        <a:prstGeom prst="pieWedge">
          <a:avLst/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900" kern="1200" dirty="0"/>
        </a:p>
      </dsp:txBody>
      <dsp:txXfrm rot="10800000">
        <a:off x="5305276" y="2421305"/>
        <a:ext cx="1453624" cy="1453624"/>
      </dsp:txXfrm>
    </dsp:sp>
    <dsp:sp modelId="{5EFC1112-0D01-4640-AFCE-24F1D79A9D25}">
      <dsp:nvSpPr>
        <dsp:cNvPr id="0" name=""/>
        <dsp:cNvSpPr/>
      </dsp:nvSpPr>
      <dsp:spPr>
        <a:xfrm rot="16200000">
          <a:off x="3154587" y="2421305"/>
          <a:ext cx="2055735" cy="2055735"/>
        </a:xfrm>
        <a:prstGeom prst="pieWedge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900" kern="1200" dirty="0"/>
        </a:p>
      </dsp:txBody>
      <dsp:txXfrm rot="5400000">
        <a:off x="3756698" y="2421305"/>
        <a:ext cx="1453624" cy="1453624"/>
      </dsp:txXfrm>
    </dsp:sp>
    <dsp:sp modelId="{DE349768-D038-45B7-8303-DCFA7BAA2FCA}">
      <dsp:nvSpPr>
        <dsp:cNvPr id="0" name=""/>
        <dsp:cNvSpPr/>
      </dsp:nvSpPr>
      <dsp:spPr>
        <a:xfrm>
          <a:off x="4902912" y="1946539"/>
          <a:ext cx="709774" cy="617195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3A5273-3A21-4C90-B0C1-6DD3DBC64967}">
      <dsp:nvSpPr>
        <dsp:cNvPr id="0" name=""/>
        <dsp:cNvSpPr/>
      </dsp:nvSpPr>
      <dsp:spPr>
        <a:xfrm rot="10800000">
          <a:off x="4902912" y="2183922"/>
          <a:ext cx="709774" cy="617195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0F6D72-A9EA-423F-8A49-C1687F755D2E}">
      <dsp:nvSpPr>
        <dsp:cNvPr id="0" name=""/>
        <dsp:cNvSpPr/>
      </dsp:nvSpPr>
      <dsp:spPr>
        <a:xfrm>
          <a:off x="4438942" y="2314505"/>
          <a:ext cx="1635360" cy="163536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9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Цель</a:t>
          </a:r>
        </a:p>
      </dsp:txBody>
      <dsp:txXfrm>
        <a:off x="4678435" y="2553998"/>
        <a:ext cx="1156374" cy="1156374"/>
      </dsp:txXfrm>
    </dsp:sp>
    <dsp:sp modelId="{750F1B36-9199-407B-B168-3FCA3DA88CC8}">
      <dsp:nvSpPr>
        <dsp:cNvPr id="0" name=""/>
        <dsp:cNvSpPr/>
      </dsp:nvSpPr>
      <dsp:spPr>
        <a:xfrm rot="16200000">
          <a:off x="5094871" y="1740458"/>
          <a:ext cx="323502" cy="5560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/>
        </a:p>
      </dsp:txBody>
      <dsp:txXfrm>
        <a:off x="5143397" y="1900188"/>
        <a:ext cx="226451" cy="333614"/>
      </dsp:txXfrm>
    </dsp:sp>
    <dsp:sp modelId="{D5D0D2A1-B06F-4B86-A99A-CDA8F9D034F0}">
      <dsp:nvSpPr>
        <dsp:cNvPr id="0" name=""/>
        <dsp:cNvSpPr/>
      </dsp:nvSpPr>
      <dsp:spPr>
        <a:xfrm>
          <a:off x="4379758" y="-15769"/>
          <a:ext cx="1753728" cy="171989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Всегда одна</a:t>
          </a:r>
        </a:p>
      </dsp:txBody>
      <dsp:txXfrm>
        <a:off x="4636586" y="236103"/>
        <a:ext cx="1240072" cy="1216148"/>
      </dsp:txXfrm>
    </dsp:sp>
    <dsp:sp modelId="{88FE5340-99DA-4FAE-B4CC-6F0CC5E13DB8}">
      <dsp:nvSpPr>
        <dsp:cNvPr id="0" name=""/>
        <dsp:cNvSpPr/>
      </dsp:nvSpPr>
      <dsp:spPr>
        <a:xfrm>
          <a:off x="6130289" y="2854174"/>
          <a:ext cx="134878" cy="5560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/>
        </a:p>
      </dsp:txBody>
      <dsp:txXfrm>
        <a:off x="6130289" y="2965378"/>
        <a:ext cx="94415" cy="333614"/>
      </dsp:txXfrm>
    </dsp:sp>
    <dsp:sp modelId="{5478721D-8529-4E2E-8EFD-95333A573B75}">
      <dsp:nvSpPr>
        <dsp:cNvPr id="0" name=""/>
        <dsp:cNvSpPr/>
      </dsp:nvSpPr>
      <dsp:spPr>
        <a:xfrm>
          <a:off x="6328789" y="1912329"/>
          <a:ext cx="2431683" cy="2439712"/>
        </a:xfrm>
        <a:prstGeom prst="ellipse">
          <a:avLst/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Это конечный результат, то к чему мы стремимся</a:t>
          </a:r>
        </a:p>
      </dsp:txBody>
      <dsp:txXfrm>
        <a:off x="6684901" y="2269617"/>
        <a:ext cx="1719459" cy="1725136"/>
      </dsp:txXfrm>
    </dsp:sp>
    <dsp:sp modelId="{8CC7BC0F-F37E-4EA6-8D11-9DD2B7FEBFAC}">
      <dsp:nvSpPr>
        <dsp:cNvPr id="0" name=""/>
        <dsp:cNvSpPr/>
      </dsp:nvSpPr>
      <dsp:spPr>
        <a:xfrm rot="5400000">
          <a:off x="5083670" y="3988389"/>
          <a:ext cx="345903" cy="5560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/>
        </a:p>
      </dsp:txBody>
      <dsp:txXfrm>
        <a:off x="5135556" y="4047708"/>
        <a:ext cx="242132" cy="333614"/>
      </dsp:txXfrm>
    </dsp:sp>
    <dsp:sp modelId="{EC859079-4B33-4C82-9270-DCF5489DBBA4}">
      <dsp:nvSpPr>
        <dsp:cNvPr id="0" name=""/>
        <dsp:cNvSpPr/>
      </dsp:nvSpPr>
      <dsp:spPr>
        <a:xfrm>
          <a:off x="4438942" y="4602514"/>
          <a:ext cx="1635360" cy="1635360"/>
        </a:xfrm>
        <a:prstGeom prst="ellipse">
          <a:avLst/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Цель достигаем через решение задач</a:t>
          </a:r>
        </a:p>
      </dsp:txBody>
      <dsp:txXfrm>
        <a:off x="4678435" y="4842007"/>
        <a:ext cx="1156374" cy="1156374"/>
      </dsp:txXfrm>
    </dsp:sp>
    <dsp:sp modelId="{9CA16C69-456F-4C69-8D31-0B3D6FBBB18D}">
      <dsp:nvSpPr>
        <dsp:cNvPr id="0" name=""/>
        <dsp:cNvSpPr/>
      </dsp:nvSpPr>
      <dsp:spPr>
        <a:xfrm rot="10800000">
          <a:off x="4246310" y="2854174"/>
          <a:ext cx="136126" cy="5560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/>
        </a:p>
      </dsp:txBody>
      <dsp:txXfrm rot="10800000">
        <a:off x="4287148" y="2965378"/>
        <a:ext cx="95288" cy="333614"/>
      </dsp:txXfrm>
    </dsp:sp>
    <dsp:sp modelId="{96B77939-4525-4FD0-A70D-DF5BAEE9DF36}">
      <dsp:nvSpPr>
        <dsp:cNvPr id="0" name=""/>
        <dsp:cNvSpPr/>
      </dsp:nvSpPr>
      <dsp:spPr>
        <a:xfrm>
          <a:off x="1755127" y="1885697"/>
          <a:ext cx="2426973" cy="2492976"/>
        </a:xfrm>
        <a:prstGeom prst="ellipse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Цель определяется существительным от глагола: создание условий, формирование, воспитание и т.д.</a:t>
          </a:r>
        </a:p>
      </dsp:txBody>
      <dsp:txXfrm>
        <a:off x="2110549" y="2250785"/>
        <a:ext cx="1716129" cy="17628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5BA8A5-3649-4DDE-84F0-B9A984EB6379}">
      <dsp:nvSpPr>
        <dsp:cNvPr id="0" name=""/>
        <dsp:cNvSpPr/>
      </dsp:nvSpPr>
      <dsp:spPr>
        <a:xfrm>
          <a:off x="0" y="156064"/>
          <a:ext cx="8128000" cy="836744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Задачи</a:t>
          </a:r>
        </a:p>
      </dsp:txBody>
      <dsp:txXfrm>
        <a:off x="0" y="156064"/>
        <a:ext cx="8128000" cy="836744"/>
      </dsp:txXfrm>
    </dsp:sp>
    <dsp:sp modelId="{1B2C69C0-E915-42FD-BA89-714DB5162E94}">
      <dsp:nvSpPr>
        <dsp:cNvPr id="0" name=""/>
        <dsp:cNvSpPr/>
      </dsp:nvSpPr>
      <dsp:spPr>
        <a:xfrm>
          <a:off x="544" y="1000430"/>
          <a:ext cx="2706687" cy="464329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Обучающие: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i="1" kern="1200" dirty="0"/>
            <a:t> </a:t>
          </a: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здесь мы можем расширять знания, обогащать представления о предметах и явлениях окружающего и другое. Удобно начинать формулировку данных задач со слов: закрепить, обобщить, расширить, уточнить, систематизировать, совершенствовать и т.п. какие-либо программные знания, умения, навыки.  Пример: «Закрепить определения, характеризующие внешний вид диких животных». </a:t>
          </a:r>
        </a:p>
      </dsp:txBody>
      <dsp:txXfrm>
        <a:off x="544" y="1000430"/>
        <a:ext cx="2706687" cy="4643293"/>
      </dsp:txXfrm>
    </dsp:sp>
    <dsp:sp modelId="{C8DBBFA8-B1F9-4847-AE40-6096130E23EB}">
      <dsp:nvSpPr>
        <dsp:cNvPr id="0" name=""/>
        <dsp:cNvSpPr/>
      </dsp:nvSpPr>
      <dsp:spPr>
        <a:xfrm>
          <a:off x="2707232" y="1013830"/>
          <a:ext cx="2713535" cy="4740402"/>
        </a:xfrm>
        <a:prstGeom prst="rect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Развивающие: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 при обучении развиваем у воспитанников познавательный интерес, творческие способности, волю, эмоции, познавательные способности, речь, память, внимание, воображение, восприятие.</a:t>
          </a:r>
        </a:p>
      </dsp:txBody>
      <dsp:txXfrm>
        <a:off x="2707232" y="1013830"/>
        <a:ext cx="2713535" cy="4740402"/>
      </dsp:txXfrm>
    </dsp:sp>
    <dsp:sp modelId="{5C138D9C-4AF8-4ED3-BC8B-A2B64202F70C}">
      <dsp:nvSpPr>
        <dsp:cNvPr id="0" name=""/>
        <dsp:cNvSpPr/>
      </dsp:nvSpPr>
      <dsp:spPr>
        <a:xfrm>
          <a:off x="5420767" y="1011482"/>
          <a:ext cx="2706687" cy="4621187"/>
        </a:xfrm>
        <a:prstGeom prst="rect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Воспитывающие: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 предполагает воспитание в рамках проводимого занятия каких-либо нравственных качеств. (Культуру речевого общения, коллективизм, дисциплину, взаимопомощь, заботу о животных, уважение к труду, дисциплину на занятии и др.). Пример: «Воспитывать культуру речевого общения – совершенствовать умение формулировать просьбы».</a:t>
          </a:r>
        </a:p>
      </dsp:txBody>
      <dsp:txXfrm>
        <a:off x="5420767" y="1011482"/>
        <a:ext cx="2706687" cy="4621187"/>
      </dsp:txXfrm>
    </dsp:sp>
    <dsp:sp modelId="{26DE674B-656F-4E88-99E2-62B3E70E672A}">
      <dsp:nvSpPr>
        <dsp:cNvPr id="0" name=""/>
        <dsp:cNvSpPr/>
      </dsp:nvSpPr>
      <dsp:spPr>
        <a:xfrm>
          <a:off x="0" y="5170359"/>
          <a:ext cx="8128000" cy="410729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F23397-E3E4-4970-9A68-65518C3D27E9}">
      <dsp:nvSpPr>
        <dsp:cNvPr id="0" name=""/>
        <dsp:cNvSpPr/>
      </dsp:nvSpPr>
      <dsp:spPr>
        <a:xfrm>
          <a:off x="1229557" y="0"/>
          <a:ext cx="5193437" cy="5193437"/>
        </a:xfrm>
        <a:prstGeom prst="diamond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04C2CC-C198-4D86-B10B-9B5D300DCD54}">
      <dsp:nvSpPr>
        <dsp:cNvPr id="0" name=""/>
        <dsp:cNvSpPr/>
      </dsp:nvSpPr>
      <dsp:spPr>
        <a:xfrm>
          <a:off x="1722934" y="493376"/>
          <a:ext cx="2025440" cy="20254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Наглядные</a:t>
          </a:r>
        </a:p>
      </dsp:txBody>
      <dsp:txXfrm>
        <a:off x="1821808" y="592250"/>
        <a:ext cx="1827692" cy="1827692"/>
      </dsp:txXfrm>
    </dsp:sp>
    <dsp:sp modelId="{E0A9327F-F9C7-45D4-9FDB-63B62ADF420B}">
      <dsp:nvSpPr>
        <dsp:cNvPr id="0" name=""/>
        <dsp:cNvSpPr/>
      </dsp:nvSpPr>
      <dsp:spPr>
        <a:xfrm>
          <a:off x="3904177" y="493376"/>
          <a:ext cx="2025440" cy="2025440"/>
        </a:xfrm>
        <a:prstGeom prst="roundRect">
          <a:avLst/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Словесные</a:t>
          </a:r>
        </a:p>
      </dsp:txBody>
      <dsp:txXfrm>
        <a:off x="4003051" y="592250"/>
        <a:ext cx="1827692" cy="1827692"/>
      </dsp:txXfrm>
    </dsp:sp>
    <dsp:sp modelId="{2962AA2D-8479-4A97-8DAF-09BEF7A71053}">
      <dsp:nvSpPr>
        <dsp:cNvPr id="0" name=""/>
        <dsp:cNvSpPr/>
      </dsp:nvSpPr>
      <dsp:spPr>
        <a:xfrm>
          <a:off x="1722934" y="2674620"/>
          <a:ext cx="2025440" cy="2025440"/>
        </a:xfrm>
        <a:prstGeom prst="roundRect">
          <a:avLst/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Игровые</a:t>
          </a:r>
        </a:p>
      </dsp:txBody>
      <dsp:txXfrm>
        <a:off x="1821808" y="2773494"/>
        <a:ext cx="1827692" cy="1827692"/>
      </dsp:txXfrm>
    </dsp:sp>
    <dsp:sp modelId="{52672E00-AABA-413E-B78D-1CDC59B9E844}">
      <dsp:nvSpPr>
        <dsp:cNvPr id="0" name=""/>
        <dsp:cNvSpPr/>
      </dsp:nvSpPr>
      <dsp:spPr>
        <a:xfrm>
          <a:off x="3904177" y="2674620"/>
          <a:ext cx="2025440" cy="2025440"/>
        </a:xfrm>
        <a:prstGeom prst="roundRect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Практические</a:t>
          </a:r>
        </a:p>
      </dsp:txBody>
      <dsp:txXfrm>
        <a:off x="4003051" y="2773494"/>
        <a:ext cx="1827692" cy="18276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0E00C-5CEE-4F5A-B843-B688DD15907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239FE-8940-4D7B-8424-8394E7069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711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D3BB1D-7420-A73E-83C9-B0810AA06F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1EFDF0E-54D8-538B-9CFF-39614C9209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EBCB40-A0D0-6099-0651-76B2D71B4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5A4-CB57-49E6-9AD9-48B0724A4B8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235600-7563-75BF-082B-B649A2682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77884D-CC14-7D38-8520-D95F25CDA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0E-4E36-4EFB-A3C7-6486A676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216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1C2249-572E-5DAE-6D08-B665401B6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990AF70-F237-14DA-979B-976ED2768A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484722-B597-B792-6E3D-1F1CAC06C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5A4-CB57-49E6-9AD9-48B0724A4B8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E33D2C-F4BA-1AD5-CCEC-C6019DEC6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15D674-B105-70BC-FF1C-D80E89F5D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0E-4E36-4EFB-A3C7-6486A676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010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1D2850A-0321-D34A-0F38-A7DFD0A2AC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30E1BB1-2507-F0D9-6680-72E76A4C04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871FFC-DA22-114D-DD45-761435D0F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5A4-CB57-49E6-9AD9-48B0724A4B8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B111A7-D8E2-EF4E-36B5-643C7BF4F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0B7DBE-C4F1-582F-38CE-C595C1D99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0E-4E36-4EFB-A3C7-6486A676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619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D6EE11-E129-0B9D-0C6F-74C993B09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9567C6-6DBA-7C9E-B80F-BD28FFA31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78BFC8-B96C-F6C3-7903-07E56B88F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5A4-CB57-49E6-9AD9-48B0724A4B8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EB5810-35ED-C26D-147A-F939A5C36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35C3E1-69A5-10EB-250D-6D989F620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0E-4E36-4EFB-A3C7-6486A676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24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A9F16F-8C63-B81A-4F7D-322EFC784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C2572B-E955-11B8-F4FA-B37226D07F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454EEA-B234-535A-92F2-367A019B3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5A4-CB57-49E6-9AD9-48B0724A4B8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35AF31-6090-E84B-E38C-898A46FA6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002F51-2A0F-1104-01FF-713D0C191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0E-4E36-4EFB-A3C7-6486A676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064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0F17A5-E8D4-8C0C-052D-E84937248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6030E9-9A3C-1BA9-633D-8AFD6210FC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E7A4642-FD91-008A-FF99-5E20F5B70F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8D02A09-7C06-4588-1DF9-FBA6610F0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5A4-CB57-49E6-9AD9-48B0724A4B8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3517161-1E77-AF34-9EBF-88D442239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8C9E6C3-932D-9EFA-626A-72CB25B4E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0E-4E36-4EFB-A3C7-6486A676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211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4AC9FA-50AB-78F7-A99E-6A3C83DBD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4869C5E-AE01-0012-A772-59715DFAC7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D8EC832-7323-AC49-1D74-7EBA9AE8F2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C1E5079-EA2B-630A-1822-E469A48392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15C19D5-28F7-BEB3-2A0A-E580B0DD2B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CB4A99A-6A47-C10A-1F06-FC0E2A8E6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5A4-CB57-49E6-9AD9-48B0724A4B8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0559E21-0CE2-3FDF-C7DB-AE6246628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78918D7-A857-7053-3ADA-EBF587D9E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0E-4E36-4EFB-A3C7-6486A676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382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B4B9AB-E4D3-09E9-29EA-107EF18FB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9FEE117-7C15-6563-8BE8-86229E1E6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5A4-CB57-49E6-9AD9-48B0724A4B8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FEDB0BE-BBC7-FC48-B691-2A4A19F8F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A946686-1335-9F91-4DC5-54FC81ED8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0E-4E36-4EFB-A3C7-6486A676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9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40D7E97-8EFB-A017-3E1F-3657B761D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5A4-CB57-49E6-9AD9-48B0724A4B8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082CD20-6384-C618-DAC2-3355D9F80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199EC01-8E67-D497-C454-2184600F0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0E-4E36-4EFB-A3C7-6486A676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159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496CD8-C18B-EDD0-18B8-64A1D7BDF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20D6C5-0919-F958-BB1C-CFBE45E373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7D4FA22-6FFA-2E61-C615-6200794E98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6C0D6A7-C986-2CBE-2C9A-F45706459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5A4-CB57-49E6-9AD9-48B0724A4B8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F8842CE-704C-DC77-8939-3156F2285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A11A67-CAD6-1B66-525F-4BB8A86E7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0E-4E36-4EFB-A3C7-6486A676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096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19F7E3-73DB-CCBE-63CC-36A18DF73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330FB6F-5D9E-4B06-AD69-1795C93097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BECF9C-ADD7-CFDB-6E99-9BBC8B290B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01F7144-2E5D-097B-C11B-F065A69A8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75A4-CB57-49E6-9AD9-48B0724A4B8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381CE42-A547-75AA-735D-49C4953CA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EE94EA-C73A-3CAA-53F1-C8FBC85E7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43C0E-4E36-4EFB-A3C7-6486A676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534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2C3CC8-4CE0-3608-6013-9D148F67F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B2AA83C-4CD5-0A60-96E2-03E09B48A3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E1E395-34B4-6F77-DF49-BB15627A3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875A4-CB57-49E6-9AD9-48B0724A4B8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23C490-DED0-FDDA-BAD3-5FB59D8D07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48FCB7-3641-AAF9-C701-8683B1D8E5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43C0E-4E36-4EFB-A3C7-6486A676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10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383F0C-5BE1-75B1-DDE2-3CD5648AFC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43883"/>
            <a:ext cx="9144000" cy="1655762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Семинар-практикум для молодых педагогов дошкольного образования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1C2AFC9-2625-3CC3-55F4-8DE7C4EE97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91417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«Конструирование учебного занятия в соответствии с требованиями ГОС ДО»</a:t>
            </a:r>
          </a:p>
          <a:p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№146 «СОЛНЕЧНЫЙ»</a:t>
            </a:r>
          </a:p>
        </p:txBody>
      </p:sp>
    </p:spTree>
    <p:extLst>
      <p:ext uri="{BB962C8B-B14F-4D97-AF65-F5344CB8AC3E}">
        <p14:creationId xmlns:p14="http://schemas.microsoft.com/office/powerpoint/2010/main" val="2357316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BF410C-6C61-942A-754C-BD0C81F83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1976" y="365125"/>
            <a:ext cx="8521823" cy="1325563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приемы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8EBB10AA-C1F3-3A86-DEC6-A628ACF8E8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9574288"/>
              </p:ext>
            </p:extLst>
          </p:nvPr>
        </p:nvGraphicFramePr>
        <p:xfrm>
          <a:off x="2503502" y="1402672"/>
          <a:ext cx="7652552" cy="5193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6664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2DF44B-9A5C-EA15-07BF-A646964E8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1068" y="365125"/>
            <a:ext cx="7802732" cy="1325563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занятия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C49066-8C77-F2D3-85FA-46ED5DA4F0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6858" y="1509204"/>
            <a:ext cx="9746942" cy="4667759"/>
          </a:xfrm>
        </p:spPr>
        <p:txBody>
          <a:bodyPr/>
          <a:lstStyle/>
          <a:p>
            <a:pPr marL="0" lvl="0" indent="0" algn="just">
              <a:spcAft>
                <a:spcPts val="800"/>
              </a:spcAft>
              <a:buNone/>
            </a:pPr>
            <a:r>
              <a:rPr lang="ru-RU" sz="24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Вводная часть</a:t>
            </a:r>
            <a:r>
              <a:rPr lang="ru-RU" sz="24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(составляет 8-10% от общего времени занятия)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Предполагает</a:t>
            </a:r>
            <a:r>
              <a:rPr lang="ru-RU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непосредственную организацию детей: необходимо переключить их внимание на предстоящую деятельность, вызвать интерес к ней, создать соответствующий эмоциональный настрой, раскрыть учебную задачу.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spcAft>
                <a:spcPts val="800"/>
              </a:spcAft>
              <a:buNone/>
            </a:pPr>
            <a:r>
              <a:rPr lang="ru-RU" sz="24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Основная часть 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(составляет 80% от общего времени занятия).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Образовательные ситуации, проблемные ситуации, игровые ситуации, ситуации общения, речевые упражнения, дидактические игры и др. В процессе данных ситуаций и игр детям даются новые знания, закрепляются уже полученные, решаются проблемные вопросы.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spcAft>
                <a:spcPts val="800"/>
              </a:spcAft>
              <a:buNone/>
            </a:pPr>
            <a:r>
              <a:rPr lang="ru-RU" sz="24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Заключительная часть</a:t>
            </a:r>
            <a:r>
              <a:rPr lang="ru-RU" sz="24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(составляет 10-12% от общего времени занятия)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Подведение итога, рефлексия.  Дети фиксируют в речи, что нового узнали, где новые знания, умения пригодятся. В конце занятия воспитатель подводит совместно с детьми итог, привлекая детей к самооценке результатов деятельности.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822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EEC09E-0C6A-F65E-DFE4-B321169BE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61B8124-F2DC-F66A-2C7F-6843FF00D3F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644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00366E-2214-2D53-5056-F2DB30449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BD125A-1A9E-00A8-2514-5D09A5C9DE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Раскроет тему педагог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Чтобы малыш запомнить мог.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Как увлекательное мероприятие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Должно быть для детей…</a:t>
            </a:r>
          </a:p>
          <a:p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057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9DACC4-73DE-7E02-7677-2C11ED71A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7880" y="365125"/>
            <a:ext cx="9675920" cy="1325563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Что такое занятие?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DE0D42-99D1-C2F5-F9FE-FFAD1AF18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348" y="1825625"/>
            <a:ext cx="9782452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 специально организованная форма взаимодействия педагога с детьми, направленная на достижение определенного результата, четко регламентированная временем и местом в распорядке дня, длительностью, в соответствии с возрастом детей.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977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372D6A-585B-39B0-C80A-D1F26B84D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3592" y="365125"/>
            <a:ext cx="9800208" cy="1325563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занятий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F3776A-1DE2-967E-6367-529EF8B9FF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56" y="1825625"/>
            <a:ext cx="9667043" cy="4351338"/>
          </a:xfrm>
        </p:spPr>
        <p:txBody>
          <a:bodyPr/>
          <a:lstStyle/>
          <a:p>
            <a:r>
              <a:rPr lang="ru-RU" u="sng" dirty="0">
                <a:solidFill>
                  <a:srgbClr val="7030A0"/>
                </a:solidFill>
              </a:rPr>
              <a:t>Комбинированное: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 процессе проведения занятия сочетается несколько видов деятельности (игровая, изобразительная, музыкальная и т. д.) и используются методы и приемы из разных педагогических методик.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u="sng" dirty="0">
                <a:solidFill>
                  <a:srgbClr val="7030A0"/>
                </a:solidFill>
              </a:rPr>
              <a:t>Комплексное: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занятие, в котором задачи реализуются средствами разных видов деятельности при ассоциативных связях между ними, при этом один вид деятельности доминирует, а второй его дополняет.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u="sng" dirty="0">
                <a:solidFill>
                  <a:srgbClr val="7030A0"/>
                </a:solidFill>
              </a:rPr>
              <a:t>Интегрированное: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занятие, которое включает в себя приемы, направленные на раскрытие сути определенной темы, посредством приложения к ней нескольких видов деятельности, которые являются взаимопроникающими и взаимодополняющими.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129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74553-4481-0EAA-E3A6-4017B01FD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060" y="365125"/>
            <a:ext cx="9906740" cy="1325563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занятий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22399799-4CD1-1308-7F9B-868637F403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0735134"/>
              </p:ext>
            </p:extLst>
          </p:nvPr>
        </p:nvGraphicFramePr>
        <p:xfrm>
          <a:off x="1935332" y="1553592"/>
          <a:ext cx="9418467" cy="4623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7964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DFF60-77DF-284E-D7CC-A70879592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План-конспект занятия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AECC822-B02B-2756-392A-9931EAE66D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0358741"/>
              </p:ext>
            </p:extLst>
          </p:nvPr>
        </p:nvGraphicFramePr>
        <p:xfrm>
          <a:off x="838200" y="1429305"/>
          <a:ext cx="10515600" cy="474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1548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6AEA46-F6CD-B6E4-2A89-2CF855788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8385" y="1420427"/>
            <a:ext cx="4447712" cy="4057095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Титульный</a:t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лист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DBE928-BDE3-B3CE-EBCA-31C61B711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0183" y="514905"/>
            <a:ext cx="4447712" cy="60723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Полное название дошкольного учреждения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Конспект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организованной образовательной 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деятельности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по_____________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на тему___________________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для детей ________________ группы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ФИО автора,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должность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Населенный пункт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год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Рамка 3">
            <a:extLst>
              <a:ext uri="{FF2B5EF4-FFF2-40B4-BE49-F238E27FC236}">
                <a16:creationId xmlns:a16="http://schemas.microsoft.com/office/drawing/2014/main" id="{51CFEC7A-463A-8D5B-193F-CFC9FB81CBB3}"/>
              </a:ext>
            </a:extLst>
          </p:cNvPr>
          <p:cNvSpPr/>
          <p:nvPr/>
        </p:nvSpPr>
        <p:spPr>
          <a:xfrm>
            <a:off x="5726097" y="443883"/>
            <a:ext cx="4731798" cy="6143348"/>
          </a:xfrm>
          <a:prstGeom prst="frame">
            <a:avLst>
              <a:gd name="adj1" fmla="val 5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785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5ACA4A-9FF3-E2E5-B4D7-39A2F2E4F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52BA313-27A4-701F-5FB1-2EB6C3CB49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2762052"/>
              </p:ext>
            </p:extLst>
          </p:nvPr>
        </p:nvGraphicFramePr>
        <p:xfrm>
          <a:off x="838200" y="365125"/>
          <a:ext cx="10515600" cy="6222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7784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69D755-368A-6B95-B7A5-301BE4677D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43883"/>
            <a:ext cx="9144000" cy="7102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5389FFE-89B0-7672-1CE4-AD87BC288F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526F8EBF-FDB8-56E6-E0B2-45B018C3EB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2020747"/>
              </p:ext>
            </p:extLst>
          </p:nvPr>
        </p:nvGraphicFramePr>
        <p:xfrm>
          <a:off x="2032000" y="719666"/>
          <a:ext cx="8128000" cy="5867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6412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618</Words>
  <Application>Microsoft Office PowerPoint</Application>
  <PresentationFormat>Широкоэкранный</PresentationFormat>
  <Paragraphs>69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Семинар-практикум для молодых педагогов дошкольного образования</vt:lpstr>
      <vt:lpstr>Презентация PowerPoint</vt:lpstr>
      <vt:lpstr>    Что такое занятие?</vt:lpstr>
      <vt:lpstr>Виды занятий</vt:lpstr>
      <vt:lpstr>Формы занятий</vt:lpstr>
      <vt:lpstr>План-конспект занятия</vt:lpstr>
      <vt:lpstr>     Титульный           лист</vt:lpstr>
      <vt:lpstr>Презентация PowerPoint</vt:lpstr>
      <vt:lpstr>Презентация PowerPoint</vt:lpstr>
      <vt:lpstr>Методические приемы</vt:lpstr>
      <vt:lpstr>Ход занятия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 для молодых педагогов дошкольного образования</dc:title>
  <dc:creator>Евгения</dc:creator>
  <cp:lastModifiedBy>Евгения</cp:lastModifiedBy>
  <cp:revision>1</cp:revision>
  <dcterms:created xsi:type="dcterms:W3CDTF">2022-11-10T15:22:58Z</dcterms:created>
  <dcterms:modified xsi:type="dcterms:W3CDTF">2022-11-10T16:57:27Z</dcterms:modified>
</cp:coreProperties>
</file>