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9" r:id="rId3"/>
    <p:sldId id="257" r:id="rId4"/>
    <p:sldId id="262" r:id="rId5"/>
    <p:sldId id="260" r:id="rId6"/>
    <p:sldId id="266" r:id="rId7"/>
    <p:sldId id="268" r:id="rId8"/>
    <p:sldId id="261" r:id="rId9"/>
    <p:sldId id="267" r:id="rId10"/>
    <p:sldId id="259" r:id="rId11"/>
    <p:sldId id="270" r:id="rId12"/>
    <p:sldId id="271" r:id="rId13"/>
    <p:sldId id="265" r:id="rId14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82" autoAdjust="0"/>
    <p:restoredTop sz="94660"/>
  </p:normalViewPr>
  <p:slideViewPr>
    <p:cSldViewPr>
      <p:cViewPr varScale="1">
        <p:scale>
          <a:sx n="67" d="100"/>
          <a:sy n="67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DF422-57C1-4E57-9F85-D198A4906D55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E9A7F-9022-4CB2-9C01-1CACCFA78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A1A50-520F-4B88-BEDB-DD0DDC611FC8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13B33-1397-4A46-8716-DE31AA0CB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4F8C1-8AFB-4A93-A128-68C0F347B78F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699F8-1E92-4ADA-BEC2-20BF75A96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1AA35-59AD-4333-9EB6-6E709C7944C2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D9081-282B-408E-8A85-AC013B22F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45150-DAB7-435E-9910-1D215EADFE03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F9C6B-58BB-4EA0-9557-25AB3D397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2728E-4859-408F-84D9-A4EF263DA883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6EE7-DA83-484E-B0AC-A235E8174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C12F5-644D-4950-85A8-A416C2D73826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7C1CB-DBD6-42C8-AC8F-7C217668F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78C22-3472-4B4D-8993-41544E6F25C8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2B257-BC7A-4FAD-8034-B3A905A75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BD182-355A-4DF7-B74F-4D2526458206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61C1C-A904-4131-800F-DEFB4F36E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2C59D-7448-4384-AB02-2EE3360C5207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79A8E-8AF3-416D-880E-6109B5D53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8D045-C941-4ECC-841B-1CE5DBF1C94D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D63BC-1A71-4B42-BAC5-7B5A2933E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91E2CB-48D5-4274-875A-E038CAB9258D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56E89F-30FB-4331-A3CB-8E3823510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Kazka\Downloads\&#1055;&#1086;&#1076;&#1074;&#1080;&#1078;&#1085;&#1072;&#1103;%20&#1080;&#1075;&#1088;&#1072;%20-%20&#1047;&#1072;&#1081;&#1094;&#1099;%20&#1080;%20&#1083;&#1080;&#1089;&#1080;&#1095;&#1082;&#1072;.mp3" TargetMode="Externa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azka\Downloads\&#1047;&#1080;&#1084;&#1085;&#1080;&#1081;%20&#1051;&#1077;&#1089;%20-%20&#1042;&#1086;&#1083;&#1096;&#1077;&#1073;&#1085;&#1072;&#1103;%20&#1089;&#1082;&#1072;&#1079;&#1082;&#1072;.mp3" TargetMode="Externa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Kazka\Downloads\-%20-%20&#1079;&#1074;&#1091;&#1082;&#1080;%20&#1079;&#1080;&#1084;&#1085;&#1077;&#1075;&#1086;%20&#1083;&#1077;&#1089;&#1072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Kazka\Downloads\&#1047;&#1080;&#1084;&#1085;&#1080;&#1081;%20&#1051;&#1077;&#1089;%20-%20&#1042;&#1086;&#1083;&#1096;&#1077;&#1073;&#1085;&#1072;&#1103;%20&#1089;&#1082;&#1072;&#1079;&#1082;&#1072;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 descr="1648936516_18-vsegda-pomnim-com-p-fotoramka-zimnii-les-19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27013" y="0"/>
            <a:ext cx="9598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75"/>
            <a:ext cx="7772400" cy="2314575"/>
          </a:xfrm>
        </p:spPr>
        <p:txBody>
          <a:bodyPr/>
          <a:lstStyle/>
          <a:p>
            <a:pPr eaLnBrk="1" hangingPunct="1"/>
            <a:r>
              <a:rPr lang="ru-RU" sz="7200" b="1" i="1" smtClean="0">
                <a:solidFill>
                  <a:srgbClr val="002060"/>
                </a:solidFill>
                <a:latin typeface="Arial Black" pitchFamily="34" charset="0"/>
              </a:rPr>
              <a:t>«У кого какие</a:t>
            </a:r>
            <a:br>
              <a:rPr lang="ru-RU" sz="7200" b="1" i="1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7200" b="1" i="1" smtClean="0">
                <a:solidFill>
                  <a:srgbClr val="002060"/>
                </a:solidFill>
                <a:latin typeface="Arial Black" pitchFamily="34" charset="0"/>
              </a:rPr>
              <a:t>шубки?»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8" y="3714750"/>
            <a:ext cx="4071937" cy="2071688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                                          </a:t>
            </a:r>
            <a:r>
              <a:rPr lang="ru-RU" sz="11100" dirty="0" smtClean="0">
                <a:solidFill>
                  <a:srgbClr val="002060"/>
                </a:solidFill>
                <a:cs typeface="Aharoni" pitchFamily="2" charset="-79"/>
              </a:rPr>
              <a:t>Воспитатель: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100" dirty="0" smtClean="0">
                <a:solidFill>
                  <a:srgbClr val="002060"/>
                </a:solidFill>
                <a:cs typeface="Aharoni" pitchFamily="2" charset="-79"/>
              </a:rPr>
              <a:t>Коваль А.В.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images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Рисунок 2" descr="1646132631_5-kartinkin-net-p-kartinki-zimnego-lesa-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63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одвижная игра - Зайцы и лиси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elitefon.ru-2130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Зимний Лес - Волшебная 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8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 descr="1650796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457200" y="1643063"/>
            <a:ext cx="8229600" cy="3071812"/>
          </a:xfrm>
        </p:spPr>
        <p:txBody>
          <a:bodyPr/>
          <a:lstStyle/>
          <a:p>
            <a:pPr eaLnBrk="1" hangingPunct="1"/>
            <a:r>
              <a:rPr lang="ru-RU" sz="5400" b="1" i="1" smtClean="0">
                <a:solidFill>
                  <a:schemeClr val="bg1"/>
                </a:solidFill>
                <a:latin typeface="Arial Black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Рисунок 2" descr="1316611206_nevseoboi.com.ua03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- - звуки зимнего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5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elitefon.ru-2130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Зимний Лес - Волшебная 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8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0" descr="медведь-в-спячке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79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 descr="wallhaven-265058-2560x160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Рисунок 2" descr="gray-wolf-majesty-rick-mousseau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Рисунок 2" descr="1644919248_10-kartinkin-net-p-kartinki-zimnii-les-1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л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Рисунок 2" descr="qsn9k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15</Words>
  <Application>Microsoft Office PowerPoint</Application>
  <PresentationFormat>Экран (4:3)</PresentationFormat>
  <Paragraphs>5</Paragraphs>
  <Slides>13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Arial Black</vt:lpstr>
      <vt:lpstr>Aharoni</vt:lpstr>
      <vt:lpstr>Тема Office</vt:lpstr>
      <vt:lpstr>«У кого какие шубки?»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Kazka</cp:lastModifiedBy>
  <cp:revision>15</cp:revision>
  <dcterms:created xsi:type="dcterms:W3CDTF">2018-01-21T12:27:44Z</dcterms:created>
  <dcterms:modified xsi:type="dcterms:W3CDTF">2023-02-09T13:12:19Z</dcterms:modified>
</cp:coreProperties>
</file>