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86" r:id="rId3"/>
    <p:sldId id="287" r:id="rId4"/>
    <p:sldId id="282" r:id="rId5"/>
    <p:sldId id="283" r:id="rId6"/>
    <p:sldId id="293" r:id="rId7"/>
    <p:sldId id="301" r:id="rId8"/>
    <p:sldId id="303" r:id="rId9"/>
    <p:sldId id="306" r:id="rId10"/>
    <p:sldId id="311" r:id="rId11"/>
    <p:sldId id="308" r:id="rId12"/>
    <p:sldId id="312" r:id="rId13"/>
    <p:sldId id="31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Minion Pro C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990000"/>
    <a:srgbClr val="660066"/>
    <a:srgbClr val="009900"/>
    <a:srgbClr val="CC0000"/>
    <a:srgbClr val="800000"/>
    <a:srgbClr val="66FFFF"/>
    <a:srgbClr val="FC4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241613-C6EA-4891-9106-2813514072FA}" type="datetimeFigureOut">
              <a:rPr lang="ru-RU"/>
              <a:pPr>
                <a:defRPr/>
              </a:pPr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338283-9CEE-4795-91EB-9F9C884C1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76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8295-47CE-4A2B-A7C9-27BE817240CA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CD373-BAB9-4DDA-ABDA-86C18144B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5486-8301-4F06-8F8E-9993464987AE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2B740-1A0E-4AD2-82A2-48BEDDE73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0976-DA0D-47B7-9864-B719F05483E6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3526-7F6D-49A5-9769-A05F59978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D2E7-FBE3-4241-A247-B4C584E1A744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6D950-E236-4C0D-BD34-6ED301F91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F945-A088-433F-851E-C7EB6B7FEB5C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7C212-CA74-4046-9067-8DED9C1A6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D43C2-FEEE-4C7D-955B-69CAE003B63D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6D687-0F89-4BCC-9EF9-27E155C26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0DDFE-477C-42E1-ACDB-BE0662CD93FB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4CAB-58A7-435D-8803-2688A802C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6E574-1693-4F6D-B931-7D48F06B7983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D81D-564E-4793-A753-3DCC01A2E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0AFEB-003C-4C5D-A268-AA187CACD1C8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8B049-FB2D-433A-8649-06BF27231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EF614-C7A5-4C5C-A079-36E62061EE08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6724-7FBB-4DAC-8C31-37F2CD318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AB2A-16C4-4A64-9D19-ABDD4BC790E7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55300-B010-4E9F-BA1C-F13518894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9C7279-5E54-47BC-984E-0D4AC1B501EA}" type="datetimeFigureOut">
              <a:rPr lang="en-US"/>
              <a:pPr>
                <a:defRPr/>
              </a:pPr>
              <a:t>2/9/2023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8200AC-7834-48CD-A1D6-93C1EC4BC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/>
          <a:lstStyle/>
          <a:p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</a:t>
            </a:r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ЗДОРОВЯЧКОВ</a:t>
            </a:r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31748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86200"/>
            <a:ext cx="88392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ru-RU" sz="4800" dirty="0" smtClean="0">
                <a:solidFill>
                  <a:srgbClr val="000099"/>
                </a:solidFill>
                <a:latin typeface="Minion Pro Cond" pitchFamily="18" charset="0"/>
              </a:rPr>
              <a:t>Игра </a:t>
            </a:r>
            <a:r>
              <a:rPr lang="ru-RU" sz="4800" dirty="0" smtClean="0">
                <a:solidFill>
                  <a:srgbClr val="C00000"/>
                </a:solidFill>
                <a:latin typeface="Minion Pro Cond" pitchFamily="18" charset="0"/>
              </a:rPr>
              <a:t>«Все на борт!»</a:t>
            </a:r>
          </a:p>
        </p:txBody>
      </p:sp>
      <p:pic>
        <p:nvPicPr>
          <p:cNvPr id="27650" name="Picture 6" descr="shutterstock_123846160-group-of-kids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6126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457200" y="274638"/>
            <a:ext cx="82296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Станция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«УМНИКИ И УМНИЦЫ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8839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0106" y="304800"/>
            <a:ext cx="4167187" cy="4572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</a:t>
            </a:r>
            <a:r>
              <a:rPr lang="ru-RU" sz="2400" b="1" i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знатоков</a:t>
            </a:r>
            <a:r>
              <a:rPr lang="ru-RU" sz="1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762000"/>
            <a:ext cx="44196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</a:t>
            </a:r>
            <a:r>
              <a:rPr lang="ru-RU" sz="1400" b="1" i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жизни и  здоровья человека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</a:t>
            </a:r>
            <a:r>
              <a:rPr lang="ru-RU" sz="1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пищи</a:t>
            </a:r>
            <a:r>
              <a:rPr lang="ru-RU" sz="14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800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</a:t>
            </a:r>
            <a:r>
              <a:rPr lang="ru-RU" sz="1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какого-либо риска, при котором возникает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 здоровью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(пожары, ДТП, травмы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предмет</a:t>
            </a:r>
            <a:r>
              <a:rPr lang="ru-RU" sz="1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система укрепления здоровья при помощи физических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</a:t>
            </a:r>
            <a:r>
              <a:rPr lang="ru-RU" sz="1400" b="1" i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b="1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i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тела, одежды и предметов домашнего обихода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чистоте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Процедура, направленная на оздоровление организма при помощи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солнца, воздуха и воды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болезней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состояние полного физического и духовного благополучия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упражнений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направленный на пробуждение, оздоравливание и укрепление организма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Определенный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распорядок дня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 и отдыха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Привычное </a:t>
            </a:r>
            <a:r>
              <a:rPr lang="ru-RU" sz="14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тела</a:t>
            </a:r>
            <a:r>
              <a:rPr lang="ru-RU" sz="14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988349"/>
              </p:ext>
            </p:extLst>
          </p:nvPr>
        </p:nvGraphicFramePr>
        <p:xfrm>
          <a:off x="228606" y="380995"/>
          <a:ext cx="4267192" cy="5486410"/>
        </p:xfrm>
        <a:graphic>
          <a:graphicData uri="http://schemas.openxmlformats.org/drawingml/2006/table">
            <a:tbl>
              <a:tblPr firstRow="1" firstCol="1" bandRow="1"/>
              <a:tblGrid>
                <a:gridCol w="260580">
                  <a:extLst>
                    <a:ext uri="{9D8B030D-6E8A-4147-A177-3AD203B41FA5}">
                      <a16:colId xmlns:a16="http://schemas.microsoft.com/office/drawing/2014/main" val="8089807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4229257103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44160143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856347073"/>
                    </a:ext>
                  </a:extLst>
                </a:gridCol>
                <a:gridCol w="131329">
                  <a:extLst>
                    <a:ext uri="{9D8B030D-6E8A-4147-A177-3AD203B41FA5}">
                      <a16:colId xmlns:a16="http://schemas.microsoft.com/office/drawing/2014/main" val="82485021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2061882972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418517287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169082063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75552843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439950602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327181329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2491193224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1412312875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2807280737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2346213975"/>
                    </a:ext>
                  </a:extLst>
                </a:gridCol>
                <a:gridCol w="260580">
                  <a:extLst>
                    <a:ext uri="{9D8B030D-6E8A-4147-A177-3AD203B41FA5}">
                      <a16:colId xmlns:a16="http://schemas.microsoft.com/office/drawing/2014/main" val="2814234629"/>
                    </a:ext>
                  </a:extLst>
                </a:gridCol>
                <a:gridCol w="227163">
                  <a:extLst>
                    <a:ext uri="{9D8B030D-6E8A-4147-A177-3AD203B41FA5}">
                      <a16:colId xmlns:a16="http://schemas.microsoft.com/office/drawing/2014/main" val="4103983776"/>
                    </a:ext>
                  </a:extLst>
                </a:gridCol>
              </a:tblGrid>
              <a:tr h="322730">
                <a:tc rowSpan="2"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582791"/>
                  </a:ext>
                </a:extLst>
              </a:tr>
              <a:tr h="322730">
                <a:tc gridSpan="1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440890"/>
                  </a:ext>
                </a:extLst>
              </a:tr>
              <a:tr h="322730">
                <a:tc rowSpan="10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18588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696445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360160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736950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490053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3017128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430612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374377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873404"/>
                  </a:ext>
                </a:extLst>
              </a:tr>
              <a:tr h="32273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550398"/>
                  </a:ext>
                </a:extLst>
              </a:tr>
              <a:tr h="32273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5424"/>
                  </a:ext>
                </a:extLst>
              </a:tr>
              <a:tr h="32273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448268"/>
                  </a:ext>
                </a:extLst>
              </a:tr>
              <a:tr h="322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626784"/>
                  </a:ext>
                </a:extLst>
              </a:tr>
              <a:tr h="322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215932"/>
                  </a:ext>
                </a:extLst>
              </a:tr>
              <a:tr h="322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85804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990600"/>
            <a:ext cx="4191000" cy="25146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307"/>
            <a:ext cx="3886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" y="413294"/>
            <a:ext cx="3571875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0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/>
          <a:lstStyle/>
          <a:p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Станция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«Утренняя зарядка»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90800"/>
            <a:ext cx="8839200" cy="3581400"/>
          </a:xfrm>
          <a:prstGeom prst="rect">
            <a:avLst/>
          </a:prstGeom>
          <a:noFill/>
        </p:spPr>
      </p:pic>
      <p:pic>
        <p:nvPicPr>
          <p:cNvPr id="1026" name="Picture 2" descr="C:\Users\Алссс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81200"/>
            <a:ext cx="86106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58200" cy="6096000"/>
          </a:xfrm>
        </p:spPr>
        <p:txBody>
          <a:bodyPr/>
          <a:lstStyle/>
          <a:p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b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«ГИГИЕНИЧЕСКАЯ»</a:t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14600"/>
            <a:ext cx="8839200" cy="4038600"/>
          </a:xfrm>
          <a:prstGeom prst="rect">
            <a:avLst/>
          </a:prstGeom>
          <a:noFill/>
        </p:spPr>
      </p:pic>
      <p:pic>
        <p:nvPicPr>
          <p:cNvPr id="2050" name="Picture 2" descr="C:\Users\Алссс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86106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239000" cy="6278562"/>
          </a:xfrm>
        </p:spPr>
        <p:txBody>
          <a:bodyPr/>
          <a:lstStyle/>
          <a:p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Одеяло убежало, </a:t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Убежала простыня, </a:t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подушка, как лягушка, </a:t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Ускакала от меня.</a:t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0"/>
            <a:ext cx="8839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6781800" cy="4953000"/>
          </a:xfrm>
        </p:spPr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ссс\Desktop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83820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6126162"/>
          </a:xfrm>
        </p:spPr>
        <p:txBody>
          <a:bodyPr/>
          <a:lstStyle/>
          <a:p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Станция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«Витаминная»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Алссс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47800"/>
            <a:ext cx="8839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6126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457200" y="274638"/>
            <a:ext cx="82296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Станция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«СПОРТИВНАЯ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8839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Кто это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что их объединяет?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im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41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olimpiada_ivanova (1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0"/>
            <a:ext cx="441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61261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5"/>
          <p:cNvSpPr txBox="1">
            <a:spLocks/>
          </p:cNvSpPr>
          <p:nvPr/>
        </p:nvSpPr>
        <p:spPr bwMode="auto">
          <a:xfrm>
            <a:off x="457200" y="274638"/>
            <a:ext cx="82296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Станция</a:t>
            </a: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«ДРУЖБА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4" descr="1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8839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2744</TotalTime>
  <Words>74</Words>
  <Application>Microsoft Office PowerPoint</Application>
  <PresentationFormat>Экран (4:3)</PresentationFormat>
  <Paragraphs>137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Minion Pro Cond</vt:lpstr>
      <vt:lpstr>Times New Roman</vt:lpstr>
      <vt:lpstr>Office Theme</vt:lpstr>
      <vt:lpstr>«ПУТЕШЕСТВИЕ В СТРАНУ ЗДОРОВЯЧКОВ»</vt:lpstr>
      <vt:lpstr>Станция  «Утренняя зарядка»     </vt:lpstr>
      <vt:lpstr>Станция  «ГИГИЕНИЧЕСКАЯ»     </vt:lpstr>
      <vt:lpstr>Одеяло убежало,  Убежала простыня,  И подушка, как лягушка,  Ускакала от меня.    </vt:lpstr>
      <vt:lpstr>Презентация PowerPoint</vt:lpstr>
      <vt:lpstr>    Станция «Витаминная»        </vt:lpstr>
      <vt:lpstr>          </vt:lpstr>
      <vt:lpstr>Кто это и что их объединяет?</vt:lpstr>
      <vt:lpstr>          </vt:lpstr>
      <vt:lpstr>Игра «Все на борт!»</vt:lpstr>
      <vt:lpstr>          </vt:lpstr>
      <vt:lpstr>     Кроссворд для знатоков      </vt:lpstr>
      <vt:lpstr>СПАСИБО 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 Тема «    »</dc:title>
  <dc:creator>Lenovo</dc:creator>
  <cp:lastModifiedBy>gamer hard</cp:lastModifiedBy>
  <cp:revision>314</cp:revision>
  <dcterms:created xsi:type="dcterms:W3CDTF">2014-07-25T05:44:37Z</dcterms:created>
  <dcterms:modified xsi:type="dcterms:W3CDTF">2023-02-09T15:59:31Z</dcterms:modified>
</cp:coreProperties>
</file>