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2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745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0">
        <p:fade/>
      </p:transition>
    </mc:Choice>
    <mc:Fallback xmlns="">
      <p:transition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796912"/>
      </p:ext>
    </p:extLst>
  </p:cSld>
  <p:clrMapOvr>
    <a:masterClrMapping/>
  </p:clrMapOvr>
  <p:transition spd="slow" advTm="6000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528012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9294" y="0"/>
            <a:ext cx="936329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576664"/>
      </p:ext>
    </p:extLst>
  </p:cSld>
  <p:clrMapOvr>
    <a:masterClrMapping/>
  </p:clrMapOvr>
  <p:transition spd="slow" advTm="6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498" y="0"/>
            <a:ext cx="9203498" cy="6902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202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0">
        <p:split orient="vert"/>
      </p:transition>
    </mc:Choice>
    <mc:Fallback xmlns="">
      <p:transition spd="slow" advTm="6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05" y="-2790"/>
            <a:ext cx="9177674" cy="6860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639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0000">
        <p14:reveal/>
      </p:transition>
    </mc:Choice>
    <mc:Fallback xmlns="">
      <p:transition spd="slow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2170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172329"/>
      </p:ext>
    </p:extLst>
  </p:cSld>
  <p:clrMapOvr>
    <a:masterClrMapping/>
  </p:clrMapOvr>
  <p:transition spd="slow" advTm="60000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3" y="0"/>
            <a:ext cx="912926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94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0000">
        <p:circle/>
      </p:transition>
    </mc:Choice>
    <mc:Fallback xmlns="">
      <p:transition spd="slow" advTm="6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5" y="-30998"/>
            <a:ext cx="9080647" cy="688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347096"/>
      </p:ext>
    </p:extLst>
  </p:cSld>
  <p:clrMapOvr>
    <a:masterClrMapping/>
  </p:clrMapOvr>
  <p:transition spd="slow" advTm="60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 descr="https://i.7fon.org/thumb/g1833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42114" cy="691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44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0">
        <p14:doors dir="vert"/>
      </p:transition>
    </mc:Choice>
    <mc:Fallback xmlns="">
      <p:transition spd="slow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user</cp:lastModifiedBy>
  <cp:revision>4</cp:revision>
  <dcterms:created xsi:type="dcterms:W3CDTF">2018-04-18T17:16:07Z</dcterms:created>
  <dcterms:modified xsi:type="dcterms:W3CDTF">2023-02-09T08:48:44Z</dcterms:modified>
</cp:coreProperties>
</file>