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123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0000"/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dirty="0" smtClean="0"/>
              <a:t>При Петре I в Санкт-Петербурге был построен завод по производству "зелья". Улица, на которой он стоял, сейчас называется Большая Зеленина. Заводы, подобные этому, назывались мельницами. Датский посол Юль по поводу русского зелья отмечал: "Вряд ли найдешь в Европе государство, где бы его изготавливали в таком количестве и где бы по качеству и силе это могло бы сравниться со здешним." Смертность на этих заводах была выше, чем на других. Что производили на этих заводах? На шпиле Петропавловского собора.</a:t>
            </a:r>
          </a:p>
          <a:p>
            <a:pPr lvl="0"/>
            <a:r>
              <a:rPr lang="ru-RU" dirty="0" smtClean="0"/>
              <a:t>Порох.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I, I, II, I, VI, I, III, II, I, I, I, II, III... (римские цифры) Закончите последовательность</a:t>
            </a:r>
            <a:r>
              <a:rPr lang="ru-RU" i="1" dirty="0" smtClean="0"/>
              <a:t>.</a:t>
            </a:r>
          </a:p>
          <a:p>
            <a:r>
              <a:rPr lang="ru-RU" dirty="0" smtClean="0"/>
              <a:t>II (Николай II - цифры составляют последовательность номеров российских императоров).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А.С.Пушкин писал о нём: «Властитель слабый и лукавый», а этому императору недоброжелатели присвоили прозвище «</a:t>
            </a:r>
            <a:r>
              <a:rPr lang="ru-RU" dirty="0" err="1" smtClean="0"/>
              <a:t>Палкин</a:t>
            </a:r>
            <a:r>
              <a:rPr lang="ru-RU" dirty="0" smtClean="0"/>
              <a:t>». Назовите имена императоров.</a:t>
            </a:r>
          </a:p>
          <a:p>
            <a:pPr lvl="0"/>
            <a:r>
              <a:rPr lang="ru-RU" dirty="0" smtClean="0"/>
              <a:t>Александр </a:t>
            </a:r>
            <a:r>
              <a:rPr lang="en-US" dirty="0" smtClean="0"/>
              <a:t>I</a:t>
            </a:r>
            <a:r>
              <a:rPr lang="ru-RU" dirty="0" smtClean="0"/>
              <a:t>. Николай</a:t>
            </a:r>
            <a:r>
              <a:rPr lang="en-US" dirty="0" smtClean="0"/>
              <a:t> I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Назовите имена императоров, которые получили от современников следующие почётные титулы: «Освободитель» и «Миротворец». Какая между ними была родственная связь?</a:t>
            </a:r>
          </a:p>
          <a:p>
            <a:endParaRPr lang="ru-RU" dirty="0" smtClean="0"/>
          </a:p>
          <a:p>
            <a:r>
              <a:rPr lang="ru-RU" dirty="0" smtClean="0"/>
              <a:t>Александр </a:t>
            </a:r>
            <a:r>
              <a:rPr lang="en-US" dirty="0" smtClean="0"/>
              <a:t>II</a:t>
            </a:r>
            <a:r>
              <a:rPr lang="ru-RU" dirty="0" smtClean="0"/>
              <a:t>. Александр </a:t>
            </a:r>
            <a:r>
              <a:rPr lang="en-US" dirty="0" smtClean="0"/>
              <a:t>III</a:t>
            </a:r>
            <a:r>
              <a:rPr lang="ru-RU" dirty="0" smtClean="0"/>
              <a:t>. Отец и сын.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территории какого государства в течении первых восемнадцати лет своего существования находился город Санкт-Петербург? </a:t>
            </a:r>
            <a:endParaRPr lang="en-US" dirty="0" smtClean="0"/>
          </a:p>
          <a:p>
            <a:r>
              <a:rPr lang="ru-RU" dirty="0" smtClean="0"/>
              <a:t>Швеция.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В Петербурге есть улица "</a:t>
            </a:r>
            <a:r>
              <a:rPr lang="ru-RU" dirty="0" err="1" smtClean="0"/>
              <a:t>Бармалеева</a:t>
            </a:r>
            <a:r>
              <a:rPr lang="ru-RU" dirty="0" smtClean="0"/>
              <a:t>". Как она связана с разбойником </a:t>
            </a:r>
            <a:r>
              <a:rPr lang="ru-RU" dirty="0" err="1" smtClean="0"/>
              <a:t>Бармалеем</a:t>
            </a:r>
            <a:r>
              <a:rPr lang="ru-RU" dirty="0" smtClean="0"/>
              <a:t> из книжки?</a:t>
            </a:r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Как говорят, Чуковский, прогуливаясь с приятелем по городу, обратил внимание на странное название улицы: "</a:t>
            </a:r>
            <a:r>
              <a:rPr lang="ru-RU" dirty="0" err="1" smtClean="0"/>
              <a:t>Бармалеева</a:t>
            </a:r>
            <a:r>
              <a:rPr lang="ru-RU" dirty="0" smtClean="0"/>
              <a:t>". Они стали фантазировать - кто бы это мог быть такой? Так и родился персонаж. Сама же улица получила название то ли в честь купца, то ли в честь полицмейстера по фамилии </a:t>
            </a:r>
            <a:r>
              <a:rPr lang="ru-RU" dirty="0" err="1" smtClean="0"/>
              <a:t>Бармалеев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На снимках Медного всадника, сделанных с близкого расстояния, хорошо видно, что зрачки Петра Первого имеют форму сердечек. Почему</a:t>
            </a:r>
            <a:r>
              <a:rPr lang="ru-RU" dirty="0" smtClean="0"/>
              <a:t>?</a:t>
            </a:r>
          </a:p>
          <a:p>
            <a:endParaRPr lang="ru-RU" dirty="0" smtClean="0"/>
          </a:p>
          <a:p>
            <a:r>
              <a:rPr lang="ru-RU" dirty="0" smtClean="0"/>
              <a:t>Такая форма зрачков </a:t>
            </a:r>
            <a:r>
              <a:rPr lang="ru-RU" dirty="0" smtClean="0"/>
              <a:t>создает </a:t>
            </a:r>
            <a:r>
              <a:rPr lang="ru-RU" dirty="0" smtClean="0"/>
              <a:t>более глубокие тени; в результате глаза становятся выразительнее и лучше "читаются" зрителем с большого расстояния. Этот прием использовали часто: присмотритесь, например, к зрачкам "Давида" </a:t>
            </a:r>
            <a:r>
              <a:rPr lang="ru-RU" dirty="0" smtClean="0"/>
              <a:t>Микеланджело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349</Words>
  <Application>Microsoft Office PowerPoint</Application>
  <PresentationFormat>Экран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</cp:revision>
  <dcterms:created xsi:type="dcterms:W3CDTF">2023-01-18T16:37:13Z</dcterms:created>
  <dcterms:modified xsi:type="dcterms:W3CDTF">2023-01-20T17:09:26Z</dcterms:modified>
</cp:coreProperties>
</file>