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4" d="100"/>
          <a:sy n="114" d="100"/>
        </p:scale>
        <p:origin x="-1518"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969A734-D7F7-41E2-9BB7-508F327CEFBA}" type="datetimeFigureOut">
              <a:rPr lang="ru-RU" smtClean="0"/>
              <a:t>09.02.23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92C5A9-54E9-4CB0-A351-CE2424F1DFE2}"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969A734-D7F7-41E2-9BB7-508F327CEFBA}" type="datetimeFigureOut">
              <a:rPr lang="ru-RU" smtClean="0"/>
              <a:t>09.02.23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92C5A9-54E9-4CB0-A351-CE2424F1DFE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969A734-D7F7-41E2-9BB7-508F327CEFBA}" type="datetimeFigureOut">
              <a:rPr lang="ru-RU" smtClean="0"/>
              <a:t>09.02.23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92C5A9-54E9-4CB0-A351-CE2424F1DFE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969A734-D7F7-41E2-9BB7-508F327CEFBA}" type="datetimeFigureOut">
              <a:rPr lang="ru-RU" smtClean="0"/>
              <a:t>09.02.23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92C5A9-54E9-4CB0-A351-CE2424F1DFE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969A734-D7F7-41E2-9BB7-508F327CEFBA}" type="datetimeFigureOut">
              <a:rPr lang="ru-RU" smtClean="0"/>
              <a:t>09.02.23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92C5A9-54E9-4CB0-A351-CE2424F1DFE2}"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969A734-D7F7-41E2-9BB7-508F327CEFBA}" type="datetimeFigureOut">
              <a:rPr lang="ru-RU" smtClean="0"/>
              <a:t>09.02.23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92C5A9-54E9-4CB0-A351-CE2424F1DFE2}"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969A734-D7F7-41E2-9BB7-508F327CEFBA}" type="datetimeFigureOut">
              <a:rPr lang="ru-RU" smtClean="0"/>
              <a:t>09.02.23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492C5A9-54E9-4CB0-A351-CE2424F1DFE2}"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969A734-D7F7-41E2-9BB7-508F327CEFBA}" type="datetimeFigureOut">
              <a:rPr lang="ru-RU" smtClean="0"/>
              <a:t>09.02.23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492C5A9-54E9-4CB0-A351-CE2424F1DFE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969A734-D7F7-41E2-9BB7-508F327CEFBA}" type="datetimeFigureOut">
              <a:rPr lang="ru-RU" smtClean="0"/>
              <a:t>09.02.23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492C5A9-54E9-4CB0-A351-CE2424F1DFE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969A734-D7F7-41E2-9BB7-508F327CEFBA}" type="datetimeFigureOut">
              <a:rPr lang="ru-RU" smtClean="0"/>
              <a:t>09.02.23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92C5A9-54E9-4CB0-A351-CE2424F1DFE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969A734-D7F7-41E2-9BB7-508F327CEFBA}" type="datetimeFigureOut">
              <a:rPr lang="ru-RU" smtClean="0"/>
              <a:t>09.02.23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92C5A9-54E9-4CB0-A351-CE2424F1DFE2}"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69A734-D7F7-41E2-9BB7-508F327CEFBA}" type="datetimeFigureOut">
              <a:rPr lang="ru-RU" smtClean="0"/>
              <a:t>09.02.23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92C5A9-54E9-4CB0-A351-CE2424F1DFE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frame.png"/>
          <p:cNvPicPr>
            <a:picLocks noChangeAspect="1"/>
          </p:cNvPicPr>
          <p:nvPr/>
        </p:nvPicPr>
        <p:blipFill>
          <a:blip r:embed="rId2"/>
          <a:stretch>
            <a:fillRect/>
          </a:stretch>
        </p:blipFill>
        <p:spPr>
          <a:xfrm>
            <a:off x="-19058" y="36686"/>
            <a:ext cx="9163058" cy="6821314"/>
          </a:xfrm>
          <a:prstGeom prst="rect">
            <a:avLst/>
          </a:prstGeom>
        </p:spPr>
      </p:pic>
      <p:sp>
        <p:nvSpPr>
          <p:cNvPr id="2" name="Заголовок 1"/>
          <p:cNvSpPr>
            <a:spLocks noGrp="1"/>
          </p:cNvSpPr>
          <p:nvPr>
            <p:ph type="ctrTitle"/>
          </p:nvPr>
        </p:nvSpPr>
        <p:spPr>
          <a:xfrm>
            <a:off x="571472" y="500042"/>
            <a:ext cx="7772400" cy="1000133"/>
          </a:xfrm>
        </p:spPr>
        <p:txBody>
          <a:bodyPr>
            <a:normAutofit fontScale="90000"/>
          </a:bodyPr>
          <a:lstStyle/>
          <a:p>
            <a:r>
              <a:rPr lang="en-US" sz="3600" b="1" dirty="0" smtClean="0"/>
              <a:t>Wildlife in my country: Amur (Siberian) tiger</a:t>
            </a:r>
            <a:endParaRPr lang="ru-RU" sz="3600" b="1" dirty="0"/>
          </a:p>
        </p:txBody>
      </p:sp>
      <p:sp>
        <p:nvSpPr>
          <p:cNvPr id="3" name="Подзаголовок 2"/>
          <p:cNvSpPr>
            <a:spLocks noGrp="1"/>
          </p:cNvSpPr>
          <p:nvPr>
            <p:ph type="subTitle" idx="1"/>
          </p:nvPr>
        </p:nvSpPr>
        <p:spPr>
          <a:xfrm>
            <a:off x="642910" y="1285860"/>
            <a:ext cx="8001056" cy="3500462"/>
          </a:xfrm>
        </p:spPr>
        <p:txBody>
          <a:bodyPr>
            <a:normAutofit fontScale="92500" lnSpcReduction="10000"/>
          </a:bodyPr>
          <a:lstStyle/>
          <a:p>
            <a:pPr algn="l"/>
            <a:r>
              <a:rPr lang="en-US" sz="2400" dirty="0" smtClean="0">
                <a:solidFill>
                  <a:schemeClr val="tx1">
                    <a:lumMod val="75000"/>
                    <a:lumOff val="25000"/>
                  </a:schemeClr>
                </a:solidFill>
              </a:rPr>
              <a:t>Amur tigers live in Far East of Russia. They are the biggest tigers in the world. They are orange with black stripes. These tigers have got long tails, big paws and sharp teeth. They have thick fur because they live in snow.</a:t>
            </a:r>
          </a:p>
          <a:p>
            <a:pPr algn="l"/>
            <a:r>
              <a:rPr lang="en-US" sz="2400" dirty="0" smtClean="0">
                <a:solidFill>
                  <a:schemeClr val="tx1">
                    <a:lumMod val="75000"/>
                    <a:lumOff val="25000"/>
                  </a:schemeClr>
                </a:solidFill>
              </a:rPr>
              <a:t>Amur tigers can run very fast. Elks, deer, lynxes and bears are their </a:t>
            </a:r>
            <a:r>
              <a:rPr lang="en-US" sz="2400" dirty="0" smtClean="0">
                <a:solidFill>
                  <a:schemeClr val="tx1">
                    <a:lumMod val="75000"/>
                    <a:lumOff val="25000"/>
                  </a:schemeClr>
                </a:solidFill>
              </a:rPr>
              <a:t>favorite  </a:t>
            </a:r>
            <a:r>
              <a:rPr lang="en-US" sz="2400" dirty="0" smtClean="0">
                <a:solidFill>
                  <a:schemeClr val="tx1">
                    <a:lumMod val="75000"/>
                    <a:lumOff val="25000"/>
                  </a:schemeClr>
                </a:solidFill>
              </a:rPr>
              <a:t>food.  They need to eat 9 kg of food a day to live in cold.</a:t>
            </a:r>
          </a:p>
          <a:p>
            <a:pPr algn="l"/>
            <a:r>
              <a:rPr lang="en-US" sz="2400" dirty="0" smtClean="0">
                <a:solidFill>
                  <a:schemeClr val="tx1">
                    <a:lumMod val="75000"/>
                    <a:lumOff val="25000"/>
                  </a:schemeClr>
                </a:solidFill>
              </a:rPr>
              <a:t>Siberian tigers are dangerous animals. In the photo the tiger is hunting a bird.</a:t>
            </a:r>
          </a:p>
          <a:p>
            <a:pPr algn="l"/>
            <a:r>
              <a:rPr lang="en-US" sz="2400" dirty="0" smtClean="0">
                <a:solidFill>
                  <a:schemeClr val="tx1">
                    <a:lumMod val="75000"/>
                    <a:lumOff val="25000"/>
                  </a:schemeClr>
                </a:solidFill>
              </a:rPr>
              <a:t>                              by </a:t>
            </a:r>
            <a:r>
              <a:rPr lang="en-US" sz="2400" dirty="0" smtClean="0">
                <a:solidFill>
                  <a:schemeClr val="tx1">
                    <a:lumMod val="75000"/>
                    <a:lumOff val="25000"/>
                  </a:schemeClr>
                </a:solidFill>
              </a:rPr>
              <a:t>Timofey</a:t>
            </a:r>
            <a:endParaRPr lang="en-US" sz="2400" dirty="0" smtClean="0">
              <a:solidFill>
                <a:schemeClr val="tx1">
                  <a:lumMod val="75000"/>
                  <a:lumOff val="25000"/>
                </a:schemeClr>
              </a:solidFill>
            </a:endParaRPr>
          </a:p>
          <a:p>
            <a:pPr algn="l"/>
            <a:r>
              <a:rPr lang="en-US" sz="2400" dirty="0" smtClean="0">
                <a:solidFill>
                  <a:schemeClr val="tx1">
                    <a:lumMod val="75000"/>
                    <a:lumOff val="25000"/>
                  </a:schemeClr>
                </a:solidFill>
              </a:rPr>
              <a:t>                                    (Russia)</a:t>
            </a:r>
            <a:endParaRPr lang="ru-RU" sz="2400" dirty="0">
              <a:solidFill>
                <a:schemeClr val="tx1">
                  <a:lumMod val="75000"/>
                  <a:lumOff val="25000"/>
                </a:schemeClr>
              </a:solidFill>
            </a:endParaRPr>
          </a:p>
        </p:txBody>
      </p:sp>
      <p:pic>
        <p:nvPicPr>
          <p:cNvPr id="5" name="Рисунок 4" descr="amur tiger.jpg"/>
          <p:cNvPicPr>
            <a:picLocks noChangeAspect="1"/>
          </p:cNvPicPr>
          <p:nvPr/>
        </p:nvPicPr>
        <p:blipFill>
          <a:blip r:embed="rId3"/>
          <a:stretch>
            <a:fillRect/>
          </a:stretch>
        </p:blipFill>
        <p:spPr>
          <a:xfrm>
            <a:off x="4071934" y="3786190"/>
            <a:ext cx="4572000" cy="2571750"/>
          </a:xfrm>
          <a:prstGeom prst="rect">
            <a:avLst/>
          </a:prstGeom>
          <a:ln w="38100">
            <a:solidFill>
              <a:schemeClr val="tx2">
                <a:lumMod val="75000"/>
              </a:schemeClr>
            </a:solidFill>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115</Words>
  <Application>Microsoft Office PowerPoint</Application>
  <PresentationFormat>Экран (4:3)</PresentationFormat>
  <Paragraphs>6</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Тема Office</vt:lpstr>
      <vt:lpstr>Wildlife in my country: Amur (Siberian) tiger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Wildlife in my country: Amur (Siberian) tiger</dc:title>
  <dc:creator>User</dc:creator>
  <cp:lastModifiedBy>Пользователь Windows</cp:lastModifiedBy>
  <cp:revision>2</cp:revision>
  <dcterms:created xsi:type="dcterms:W3CDTF">2023-02-04T06:06:40Z</dcterms:created>
  <dcterms:modified xsi:type="dcterms:W3CDTF">2023-02-09T13:50:48Z</dcterms:modified>
</cp:coreProperties>
</file>