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4" r:id="rId2"/>
    <p:sldId id="282" r:id="rId3"/>
    <p:sldId id="258" r:id="rId4"/>
    <p:sldId id="287" r:id="rId5"/>
    <p:sldId id="275" r:id="rId6"/>
    <p:sldId id="295" r:id="rId7"/>
    <p:sldId id="260" r:id="rId8"/>
    <p:sldId id="306" r:id="rId9"/>
    <p:sldId id="339" r:id="rId10"/>
    <p:sldId id="34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5" autoAdjust="0"/>
    <p:restoredTop sz="94698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7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836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5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415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40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4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85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27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8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24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513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42420-973D-4E63-8C10-1D4B595CC9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810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f3.ppt-online.org/files3/slide/a/aKluodITJygiCcSRt3GsArBxVZ4kjHzL71mp5F/slide-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7737376" cy="517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49006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Подготовила: Кутузова С.В.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06571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63272" cy="108012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Зебра </a:t>
            </a:r>
            <a:r>
              <a:rPr lang="ru-RU" sz="2400" dirty="0"/>
              <a:t>– это быстрые животные, которые умеют плавно бегать. Их тело покрыто черно-белым полосатым окрасом</a:t>
            </a:r>
          </a:p>
        </p:txBody>
      </p:sp>
      <p:pic>
        <p:nvPicPr>
          <p:cNvPr id="3" name="Picture 2" descr="https://img.labirint.ru/rcimg/5812d16f63028e7d95f895ae6f7222e0/1920x1080/comments_pic/0918/02labculb1241075021.jpg?12410750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836" y="1772816"/>
            <a:ext cx="7620000" cy="4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12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03649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 - хищник, выслеживает добычу. 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льва большая голова, пушистая грива, а у львицы гривы нет. </a:t>
            </a:r>
            <a:endParaRPr lang="ru-RU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Львы тяжелы, неторопливы, ленивы. Добытое львицами мясо сначала отведывает хозяин. Поэтому он всегда полноват, сыт и сам редко охотится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200" dirty="0"/>
          </a:p>
        </p:txBody>
      </p:sp>
      <p:pic>
        <p:nvPicPr>
          <p:cNvPr id="4098" name="Picture 2" descr="C:\Documents and Settings\User\Рабочий стол\животные жарких стран\лев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2068" y="2060949"/>
            <a:ext cx="7812360" cy="4593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85750"/>
            <a:ext cx="9036496" cy="1143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Слон –могучее, очень сильное животное. Даже льву с ним не справиться.</a:t>
            </a:r>
          </a:p>
          <a:p>
            <a:pPr algn="just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удивительное у слона – хобот.</a:t>
            </a:r>
          </a:p>
        </p:txBody>
      </p:sp>
      <p:pic>
        <p:nvPicPr>
          <p:cNvPr id="8194" name="Picture 2" descr="C:\Documents and Settings\User\Рабочий стол\животные жарких стран\слон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54" y="1428750"/>
            <a:ext cx="7818092" cy="5019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10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Собирает листья и плоды с деревьев, рвет траву, пьет,</a:t>
            </a:r>
          </a:p>
          <a:p>
            <a:pPr algn="ctr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может переносить деревья. Хоботом он защищается от врагов, моется, набирая в хобот воды и поливая себя сверху.</a:t>
            </a:r>
          </a:p>
        </p:txBody>
      </p:sp>
      <p:pic>
        <p:nvPicPr>
          <p:cNvPr id="10242" name="Picture 2" descr="C:\Documents and Settings\User\Рабочий стол\животные жарких стран\слон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357298"/>
            <a:ext cx="8001000" cy="532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9"/>
            <a:ext cx="8715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Бегемот – огромное и тяжелое животное. Кожа толстая, почти голая, очень сильно нагревается на солнце. </a:t>
            </a: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282" y="142851"/>
            <a:ext cx="8515352" cy="4714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17410" name="Picture 2" descr="C:\Documents and Settings\User\Рабочий стол\животные жарких стран\бегемот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85860"/>
            <a:ext cx="8164308" cy="4735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4286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 жары он спасается в воде.</a:t>
            </a:r>
            <a:endParaRPr lang="ru-RU" sz="2200" dirty="0"/>
          </a:p>
        </p:txBody>
      </p:sp>
      <p:pic>
        <p:nvPicPr>
          <p:cNvPr id="18434" name="Picture 2" descr="C:\Documents and Settings\User\Рабочий стол\животные жарких стран\бегемот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62024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42875"/>
            <a:ext cx="9144000" cy="838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Жираф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самое высокое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животное. Из-за длинной шеи может запутаться в ветках, когда питается листочками деревьев.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G:\животные жарких стран\жираф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025690"/>
            <a:ext cx="8748464" cy="58323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15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28343"/>
            <a:ext cx="34563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Передние ноги длиннее задних, на голове есть небольшие рожки. Пятнышки на шкуре помогают маскироваться среди деревьев от хищников.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G:\животные жарких стран\жираф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9621" y="27384"/>
            <a:ext cx="45643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Единственное место обитания жирафов – это Африка</a:t>
            </a:r>
            <a:endParaRPr lang="ru-RU" sz="2200" dirty="0"/>
          </a:p>
        </p:txBody>
      </p:sp>
      <p:pic>
        <p:nvPicPr>
          <p:cNvPr id="94210" name="Picture 2" descr="C:\Documents and Settings\User\Рабочий стол\животные жарких стран\жираф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857232"/>
            <a:ext cx="9132123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rgbClr val="CC0000"/>
      </a:lt1>
      <a:dk2>
        <a:srgbClr val="BBA751"/>
      </a:dk2>
      <a:lt2>
        <a:srgbClr val="EEECE1"/>
      </a:lt2>
      <a:accent1>
        <a:srgbClr val="BBA751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</TotalTime>
  <Words>169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Подготовила: Кутузова С.В.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Зебра – это быстрые животные, которые умеют плавно бегать. Их тело покрыто черно-белым полосатым окрасом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Alexey</cp:lastModifiedBy>
  <cp:revision>40</cp:revision>
  <dcterms:created xsi:type="dcterms:W3CDTF">2013-01-02T13:12:21Z</dcterms:created>
  <dcterms:modified xsi:type="dcterms:W3CDTF">2023-02-09T14:33:11Z</dcterms:modified>
</cp:coreProperties>
</file>