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302" r:id="rId3"/>
    <p:sldId id="270" r:id="rId4"/>
    <p:sldId id="285" r:id="rId5"/>
    <p:sldId id="286" r:id="rId6"/>
    <p:sldId id="282" r:id="rId7"/>
    <p:sldId id="292" r:id="rId8"/>
    <p:sldId id="291" r:id="rId9"/>
    <p:sldId id="283" r:id="rId10"/>
    <p:sldId id="284" r:id="rId11"/>
    <p:sldId id="295" r:id="rId12"/>
    <p:sldId id="29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BEEFA6-57DD-4498-8618-5851DC5A4491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BF1798A-4A66-4B29-A5AE-72D70CC31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016224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Cambria" pitchFamily="18" charset="0"/>
              </a:rPr>
              <a:t/>
            </a:r>
            <a:br>
              <a:rPr lang="ru-RU" sz="3200" b="1" i="1" dirty="0">
                <a:latin typeface="Cambria" pitchFamily="18" charset="0"/>
              </a:rPr>
            </a:br>
            <a:endParaRPr lang="ru-RU" sz="32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92696"/>
            <a:ext cx="7992888" cy="5400600"/>
          </a:xfrm>
        </p:spPr>
        <p:txBody>
          <a:bodyPr>
            <a:normAutofit/>
          </a:bodyPr>
          <a:lstStyle/>
          <a:p>
            <a:endParaRPr lang="ru-RU" sz="3600" b="1" i="1" dirty="0" smtClean="0">
              <a:solidFill>
                <a:srgbClr val="FFFF00"/>
              </a:solidFill>
              <a:latin typeface="Cambria" pitchFamily="18" charset="0"/>
            </a:endParaRPr>
          </a:p>
          <a:p>
            <a:r>
              <a:rPr lang="ru-RU" sz="4400" b="1" i="1" dirty="0" smtClean="0">
                <a:solidFill>
                  <a:srgbClr val="FFFF00"/>
                </a:solidFill>
                <a:latin typeface="Cambria" pitchFamily="18" charset="0"/>
              </a:rPr>
              <a:t>Развитие   </a:t>
            </a:r>
            <a:r>
              <a:rPr lang="ru-RU" sz="4400" b="1" i="1" dirty="0">
                <a:solidFill>
                  <a:srgbClr val="FFFF00"/>
                </a:solidFill>
                <a:latin typeface="Cambria" pitchFamily="18" charset="0"/>
              </a:rPr>
              <a:t>физических качеств   на   уроках физической   культуры</a:t>
            </a:r>
            <a:endParaRPr lang="ru-RU" sz="3200" dirty="0">
              <a:solidFill>
                <a:srgbClr val="FFFF00"/>
              </a:solidFill>
            </a:endParaRPr>
          </a:p>
          <a:p>
            <a:endParaRPr lang="ru-RU" sz="4400" b="1" i="1" dirty="0">
              <a:solidFill>
                <a:srgbClr val="FFFF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7" y="188639"/>
            <a:ext cx="4104457" cy="2580105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течении урока идет контроль ЧСС для определения влияния физических упражнений на организм</a:t>
            </a: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028384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</a:t>
            </a:r>
            <a:endParaRPr lang="ru-RU" dirty="0"/>
          </a:p>
        </p:txBody>
      </p:sp>
      <p:pic>
        <p:nvPicPr>
          <p:cNvPr id="3076" name="Picture 4" descr="C:\Users\Александр\Desktop\img_phpchfkB4_Pivovarov-Evgenij-Vasilevich-Konspekt-uroka-fizicheskoj-kultury-po-volejbolu-v-5-klasse_1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2768745"/>
            <a:ext cx="6012160" cy="408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лександр\Desktop\img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09403" y="116632"/>
            <a:ext cx="4499992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8180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1300" y="4544790"/>
            <a:ext cx="4025196" cy="21787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с большой амплитудой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7" y="188640"/>
            <a:ext cx="5616624" cy="1008113"/>
          </a:xfrm>
        </p:spPr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РАЗВИТИЕ ГИБКОСТИ</a:t>
            </a:r>
          </a:p>
          <a:p>
            <a:endParaRPr lang="ru-RU" dirty="0"/>
          </a:p>
        </p:txBody>
      </p:sp>
      <p:pic>
        <p:nvPicPr>
          <p:cNvPr id="4" name="Picture 7" descr="C:\Users\Александр\Desktop\e33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756" y="3284985"/>
            <a:ext cx="4817284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лександр\Desktop\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373" y="980728"/>
            <a:ext cx="5247393" cy="295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Александр\Desktop\b734db56881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401537"/>
            <a:ext cx="2587026" cy="412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469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332656"/>
            <a:ext cx="6417734" cy="352839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ЗА ВНИМАНИЕ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43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76245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рождается с генетически заложенными задатками, которые он унаследовал от своих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предков и которыми его наделила природа.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Александр\Desktop\Genetika-roditelej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070" y="1268760"/>
            <a:ext cx="5472608" cy="286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лександр\Desktop\1 slid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31432" y="3307521"/>
            <a:ext cx="5112568" cy="342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лександр\Desktop\slide-1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038" y="3864654"/>
            <a:ext cx="4156543" cy="299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424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9256" y="0"/>
            <a:ext cx="8925660" cy="2420888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Задача учителя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раскрыть эти способности в детях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развивать физические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качества.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dirty="0">
                <a:effectLst/>
                <a:latin typeface="Times New Roman" pitchFamily="18" charset="0"/>
                <a:cs typeface="Times New Roman" pitchFamily="18" charset="0"/>
              </a:rPr>
              <a:t>физических </a:t>
            </a:r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способностей  обеспечивается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7504" y="2636912"/>
            <a:ext cx="3960440" cy="1152128"/>
          </a:xfrm>
          <a:solidFill>
            <a:srgbClr val="FFC000"/>
          </a:solidFill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  <a:cs typeface="Times New Roman" pitchFamily="18" charset="0"/>
              </a:rPr>
              <a:t>единством наследственных факторов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6012160" y="3068960"/>
            <a:ext cx="2880320" cy="3103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5257653" y="2348880"/>
            <a:ext cx="3867263" cy="1393304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процессом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педагогического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воздействия на организм.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Александр\Desktop\4scale_12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870" y="4697760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ександр\Desktop\5Icebreakers-for-After-School-Programs-–-Part-2-1200x6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0500" y="3742184"/>
            <a:ext cx="3744416" cy="311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81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91264" cy="162880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88640"/>
            <a:ext cx="8928992" cy="2520280"/>
          </a:xfrm>
        </p:spPr>
        <p:txBody>
          <a:bodyPr>
            <a:normAutofit fontScale="77500" lnSpcReduction="20000"/>
          </a:bodyPr>
          <a:lstStyle/>
          <a:p>
            <a:pPr lvl="0" algn="l">
              <a:buClr>
                <a:srgbClr val="31B6FD"/>
              </a:buClr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Clr>
                <a:srgbClr val="31B6FD"/>
              </a:buClr>
            </a:pPr>
            <a:r>
              <a:rPr lang="ru-RU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основе воспитания физических (двигательных) качеств лежит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l">
              <a:buClr>
                <a:srgbClr val="31B6FD"/>
              </a:buClr>
            </a:pP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организма отвечать на увеличивающиеся нагрузки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>
              <a:buClr>
                <a:srgbClr val="31B6FD"/>
              </a:buClr>
            </a:pP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повышением </a:t>
            </a:r>
            <a:r>
              <a:rPr lang="ru-RU" sz="2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исходного уровня </a:t>
            </a: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работоспособности.</a:t>
            </a:r>
            <a:endParaRPr lang="ru-RU" sz="27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ренированность физических качеств возможно только при систематических занятиях.</a:t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3429000"/>
            <a:ext cx="4389883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темы обусловлена необходимостью укрепления организма,  постоянного развития физических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 систематического  повышения нагрузки, в соответствии с индивидуальными и возрастными  особенностями детей.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4" y="2708920"/>
            <a:ext cx="5400600" cy="5040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ександр\Desktop\Картинка-заставк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4008" y="3004716"/>
            <a:ext cx="4248472" cy="30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2696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оспитание физических качеств на уроках физической культуры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51920" y="908721"/>
            <a:ext cx="4618472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79512" y="5373216"/>
            <a:ext cx="8902351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использованием 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информационно-коммуникационных,  личностно-ориентированных технологий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Александр\Desktop\cartoon-sport-coach-vector-21863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3463851" cy="403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ександр\Desktop\img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5373960" cy="359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139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474424"/>
          </a:xfrm>
        </p:spPr>
        <p:txBody>
          <a:bodyPr>
            <a:no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упражнений с гимнастическими палками,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профилактики нарушения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осанки и разминки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Александр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28428" cy="521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3124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16224"/>
          </a:xfrm>
        </p:spPr>
        <p:txBody>
          <a:bodyPr>
            <a:noAutofit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796045" y="260648"/>
            <a:ext cx="5347955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развитии силы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риседания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гимнастической палкой, развиваем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силу мышц рук,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ног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укрепляем спину.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выполняем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20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секунд, два подхода.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обучающийся выполняет своим темпом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подходами обучающиеся выполняют дыхательные упражнения для восстановления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дыхания. 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0" y="2276872"/>
            <a:ext cx="379604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2168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 координации, быстроты и скоростно-силовых качеств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419872" y="1052736"/>
            <a:ext cx="5653082" cy="29523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Поднимание туловища из   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положения лежа на спине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Выпрыгивание вверх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Сгибания и разгибание рук в упоре лежа на полу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Приседания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1268760"/>
            <a:ext cx="388843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Александр\Desktop\e605af8a8d6297139fad3264dfb8b0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4002243"/>
            <a:ext cx="4117821" cy="274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46032" y="4027043"/>
            <a:ext cx="4211738" cy="281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1358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5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развитии выносливости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267529" y="1361566"/>
            <a:ext cx="4568016" cy="4561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ыполняются после каждого упражнения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 с заданиями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 в медленном темпе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 в умеренном темпе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 в среднем темпе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Прыжковые упражнения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 descr="C:\Users\Александр\Desktop\f5816c5e000e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5" y="1361566"/>
            <a:ext cx="3851920" cy="256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лександр\Desktop\uprazhneniya-dlya-zaryadki-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66837" y="3926302"/>
            <a:ext cx="2909317" cy="290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2503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</TotalTime>
  <Words>254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</vt:lpstr>
      <vt:lpstr>Человек рождается с генетически заложенными задатками, которые он унаследовал от своих предков и которыми его наделила природа.</vt:lpstr>
      <vt:lpstr>   Задача учителя раскрыть эти способности в детях и  развивать физические качества.  Развитие физических способностей  обеспечивается</vt:lpstr>
      <vt:lpstr> </vt:lpstr>
      <vt:lpstr> Воспитание физических качеств на уроках физической культуры</vt:lpstr>
      <vt:lpstr>Комплекс упражнений с гимнастическими палками,    для профилактики нарушения осанки и разминки</vt:lpstr>
      <vt:lpstr> </vt:lpstr>
      <vt:lpstr>Развитие координации, быстроты и скоростно-силовых качеств</vt:lpstr>
      <vt:lpstr>Упражнения для развитии выносливости</vt:lpstr>
      <vt:lpstr>В течении урока идет контроль ЧСС для определения влияния физических упражнений на организм</vt:lpstr>
      <vt:lpstr>Упражнения с большой амплитудой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  как  форма повышения  квалификации педагога</dc:title>
  <dc:creator>1</dc:creator>
  <cp:lastModifiedBy>User</cp:lastModifiedBy>
  <cp:revision>120</cp:revision>
  <dcterms:created xsi:type="dcterms:W3CDTF">2017-03-21T20:35:34Z</dcterms:created>
  <dcterms:modified xsi:type="dcterms:W3CDTF">2023-02-07T20:33:12Z</dcterms:modified>
</cp:coreProperties>
</file>