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83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2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3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27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14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29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33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10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96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64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44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1D0F4-F4F4-4719-8557-69D8D94AC230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9BBCB-EDF2-4143-BDDA-E7380DC52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5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Строение </a:t>
            </a:r>
            <a:r>
              <a:rPr lang="ru-RU" dirty="0" err="1" smtClean="0"/>
              <a:t>алкенов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952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7"/>
            <a:ext cx="9144000" cy="451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27232" y="5162473"/>
            <a:ext cx="1296144" cy="33503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50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3412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7466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036496" cy="386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40352" y="4869160"/>
            <a:ext cx="1296144" cy="33503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86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1660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00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749811" cy="3085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97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0" y="1196751"/>
            <a:ext cx="9102800" cy="482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18032" y="5687957"/>
            <a:ext cx="1296144" cy="33503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1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4362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809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450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73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432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379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" y="1844824"/>
            <a:ext cx="914075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28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893132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53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32" y="1700808"/>
            <a:ext cx="9134824" cy="327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903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Строение алкенов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Сай-Суу</dc:creator>
  <cp:lastModifiedBy>Учетная запись Майкрософт</cp:lastModifiedBy>
  <cp:revision>2</cp:revision>
  <dcterms:created xsi:type="dcterms:W3CDTF">2021-11-14T15:10:37Z</dcterms:created>
  <dcterms:modified xsi:type="dcterms:W3CDTF">2023-02-10T15:07:49Z</dcterms:modified>
</cp:coreProperties>
</file>