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B55EDD-3D89-242E-6F96-46F1B7058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9EAEE8-57AB-509B-0B91-6B847BED6A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44DB94-73AD-E5AF-33F5-A0937A308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B67F2B-CC9E-9FDF-0543-D0679A98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A830A9-4C24-CC81-3624-C29518769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28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C7CA4-E398-7314-0764-DE2663BB8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D5CAE1-ADAF-ED1E-6CC3-807F6EFFB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B499CE-CE66-6F9C-EE05-6F42280F4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D47D7A-8D0C-C64A-D627-49672D174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E310FF-C373-B439-6D2A-E6C9C5B8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47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B38AE1F-1D4B-8506-F55D-7A443752BE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F89A49-9E10-EBA8-5AA4-D0C032CA0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5411EC-2FE3-9320-C8CD-10A2C4150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156552-B32C-FCE2-09B8-00A8263A4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E904AD-7DDF-D90E-00B4-B86090F3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19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4BE24-852F-5F70-CF0A-7B091FFEF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483D2-6696-625A-473A-FB0354053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9103EF-C118-953F-73C7-DCB46A874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F78FC2-0D31-B8C6-EAF4-293E7ED7B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569E17-A1F6-0EE1-206F-75CE91DD8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7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7F354-A8CE-5F83-D289-0DB1F612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20F346-EA5C-C8F8-5570-E23642C5B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E79429-8278-2551-C7FD-00718D083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383475-2DC6-8061-AE54-2900E2D84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62C539-D61C-EEA6-E641-9D8F7F293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744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413D5-A23E-B8EA-F89E-2D3C89A4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588F89-8CDC-DAA4-272A-AB0E64A78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3019D2-85AD-C573-A389-741643F5B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002D6E-251E-547F-5AAF-291F4D3A4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8D8CF-C405-4DE8-9BCA-165266B9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5A4781-2FE8-71A0-2A7D-277003884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442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030BFE-EF72-68AA-B829-2C7B69E0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29C335-982B-C7B1-DA95-3B6C58076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6F8EE95-EB4A-429B-649E-FED1E53C0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0F0D611-83C8-8D6C-B523-F4F274F0E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BE4DA00-CAF7-9BE8-CAD4-89916FD2C1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AAEBE0B-A91C-9BE0-AC52-8F11D0EB4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2B7FA5-A7E7-48C8-567F-CC6513733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7B27DD-C253-6DAE-82D0-FA171D03C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7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DFA3A-9AB6-D5A1-B335-21574BCC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D7B46B-230D-5846-7DC8-D7321E35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AB2665-1B5B-7E2B-A61E-1B733E086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EC14BA-EE92-9539-1C73-44BE56C1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8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B802784-45E7-39FA-6964-E5389E87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5632EE9-63E9-15A9-2E66-D2FA6A3F0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BD1417-6E5A-058C-3ADE-C067E117B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0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B5EA8-142F-231F-440D-21586F627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93BBC5-E88A-73E5-6406-C1132D10C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DDCE9F5-3DAC-39F5-436E-56ED27571A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6082DD-EB23-7919-898A-EC4C5A6BD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39AF1B-5258-4A5C-C00D-6ABC152AB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C9B7971-D203-0757-463C-42B4DA44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37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8AC549-38EE-B424-D5A6-B6F0A8D24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90C1D63-0E72-E81B-7077-92CF78BE64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AAF9F2-8BAD-ECF9-92CF-BC3EB7197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00BEEB-240A-A3CC-6BA1-D347AB199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4253EE-5381-51E6-E856-49CF6618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D2BC4C-3F64-6D34-BED2-FA29B78B6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0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9FE1B-7F45-DDDB-947A-4D10383DF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2AFFA9-668E-3C83-AF3C-FC2139F84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799455-A111-C859-29B5-F9085C6FA5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0598E-D6E9-40B7-B968-9650C6FB3912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295159-EACF-7DE6-9154-76E1FD324B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CC510-A393-9597-47BF-3A8A259C4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4242-1FE8-4402-BC35-35A9E5DEDE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0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есные звери | Дикие животные, Животные, Лесные животные">
            <a:extLst>
              <a:ext uri="{FF2B5EF4-FFF2-40B4-BE49-F238E27FC236}">
                <a16:creationId xmlns:a16="http://schemas.microsoft.com/office/drawing/2014/main" id="{C9F1A91F-E0B3-4FA8-E71F-5F9EE7B6B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526" y="100984"/>
            <a:ext cx="9177614" cy="648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414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BF8C3AE5-F255-5073-8D53-CDD8B6C89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31" y="224670"/>
            <a:ext cx="8231450" cy="618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000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1D529CD7-F9F0-66B7-EE56-87706DB31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583" y="406338"/>
            <a:ext cx="8258082" cy="6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696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3583D87F-AEDF-EB01-B8EB-0FC24D459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417" y="162527"/>
            <a:ext cx="8462269" cy="636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122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Животные леса для детей — интересные факты про лесных животных">
            <a:extLst>
              <a:ext uri="{FF2B5EF4-FFF2-40B4-BE49-F238E27FC236}">
                <a16:creationId xmlns:a16="http://schemas.microsoft.com/office/drawing/2014/main" id="{2452DADC-1BC2-FED9-71B4-3ADAD1ED6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5" y="565352"/>
            <a:ext cx="11067216" cy="553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027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Лиса обыкновенная или рыжая">
            <a:extLst>
              <a:ext uri="{FF2B5EF4-FFF2-40B4-BE49-F238E27FC236}">
                <a16:creationId xmlns:a16="http://schemas.microsoft.com/office/drawing/2014/main" id="{2C1429B2-1B54-DE1B-A178-6B114CCCE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0"/>
            <a:ext cx="9134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811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елка 🌟 Описание, особенности, где обитает, виды, питание, образ жизни,  фото и видео - «Как и Почему»">
            <a:extLst>
              <a:ext uri="{FF2B5EF4-FFF2-40B4-BE49-F238E27FC236}">
                <a16:creationId xmlns:a16="http://schemas.microsoft.com/office/drawing/2014/main" id="{BB34CF84-48D6-9049-D81B-0F4898BFD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242888"/>
            <a:ext cx="10915650" cy="63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518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икие животные леса: 2 тыс изображений найдено в Яндекс Картинках">
            <a:extLst>
              <a:ext uri="{FF2B5EF4-FFF2-40B4-BE49-F238E27FC236}">
                <a16:creationId xmlns:a16="http://schemas.microsoft.com/office/drawing/2014/main" id="{6BFD2E0B-E09F-EBEF-602C-A46CB9585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502" y="660554"/>
            <a:ext cx="9179019" cy="516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3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толичным &quot;хозяином леса&quot; в 2021 году стал заяц – Москва 24, 23.02.2021">
            <a:extLst>
              <a:ext uri="{FF2B5EF4-FFF2-40B4-BE49-F238E27FC236}">
                <a16:creationId xmlns:a16="http://schemas.microsoft.com/office/drawing/2014/main" id="{07CF750D-4A54-CF74-7C30-8CBC372EE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18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Интересные данные и факты про ежей | VivaReit">
            <a:extLst>
              <a:ext uri="{FF2B5EF4-FFF2-40B4-BE49-F238E27FC236}">
                <a16:creationId xmlns:a16="http://schemas.microsoft.com/office/drawing/2014/main" id="{DAA1F283-7B2E-D7C6-729C-F48D6F068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29" y="436670"/>
            <a:ext cx="9292053" cy="579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909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249B5302-137B-55D1-8AC1-605E8C32E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549" y="309331"/>
            <a:ext cx="8488902" cy="636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233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53C04BF9-23F2-8143-ED37-246C5DE0E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317" y="340080"/>
            <a:ext cx="7681033" cy="577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726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Сазонов</dc:creator>
  <cp:lastModifiedBy>Александр Сазонов</cp:lastModifiedBy>
  <cp:revision>2</cp:revision>
  <dcterms:created xsi:type="dcterms:W3CDTF">2023-01-24T16:24:27Z</dcterms:created>
  <dcterms:modified xsi:type="dcterms:W3CDTF">2023-01-24T16:43:03Z</dcterms:modified>
</cp:coreProperties>
</file>