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6" r:id="rId3"/>
    <p:sldId id="287" r:id="rId4"/>
    <p:sldId id="293" r:id="rId5"/>
    <p:sldId id="292" r:id="rId6"/>
    <p:sldId id="278" r:id="rId7"/>
    <p:sldId id="280" r:id="rId8"/>
    <p:sldId id="256" r:id="rId9"/>
    <p:sldId id="281" r:id="rId10"/>
    <p:sldId id="288" r:id="rId11"/>
    <p:sldId id="279" r:id="rId12"/>
    <p:sldId id="282" r:id="rId13"/>
    <p:sldId id="283" r:id="rId14"/>
    <p:sldId id="285" r:id="rId15"/>
    <p:sldId id="289" r:id="rId16"/>
    <p:sldId id="290" r:id="rId17"/>
    <p:sldId id="270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55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37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68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51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535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31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06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356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97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998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7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CEC59-368B-4221-8BCE-352B613C45B9}" type="datetimeFigureOut">
              <a:rPr lang="ru-RU" smtClean="0"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34B8E-9B7B-432D-8BF4-4893EDB51B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63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60648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26 октября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6190" y="1052736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Классная работа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9144000" cy="446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625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33056"/>
            <a:ext cx="5307021" cy="22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0"/>
            <a:ext cx="2830996" cy="2830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4076" y="3087657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10-15 кг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2952328"/>
            <a:ext cx="2019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500-600 кг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76256" y="4797152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Более тонны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1223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я\Desktop\png-clipart-board-game-green-school-board-green-and-brown-chalkboard-rectangle-school-clipart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3" b="97977" l="222" r="99889">
                        <a14:foregroundMark x1="17333" y1="78035" x2="24444" y2="89162"/>
                        <a14:foregroundMark x1="25889" y1="84104" x2="18889" y2="78324"/>
                        <a14:foregroundMark x1="46556" y1="86561" x2="69222" y2="93064"/>
                        <a14:foregroundMark x1="72444" y1="90751" x2="48333" y2="78035"/>
                        <a14:foregroundMark x1="64667" y1="82803" x2="73444" y2="89162"/>
                        <a14:foregroundMark x1="61778" y1="77746" x2="56778" y2="89740"/>
                        <a14:foregroundMark x1="52111" y1="83526" x2="68778" y2="94942"/>
                        <a14:foregroundMark x1="70667" y1="91329" x2="56778" y2="86561"/>
                        <a14:foregroundMark x1="76444" y1="63006" x2="93111" y2="71676"/>
                        <a14:foregroundMark x1="89667" y1="57803" x2="74556" y2="76301"/>
                        <a14:foregroundMark x1="78778" y1="63295" x2="90111" y2="74422"/>
                        <a14:foregroundMark x1="88778" y1="76879" x2="75000" y2="79191"/>
                        <a14:foregroundMark x1="79889" y1="82225" x2="90778" y2="84682"/>
                        <a14:foregroundMark x1="86000" y1="78902" x2="78778" y2="54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173501"/>
            <a:ext cx="9793088" cy="71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576262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 </a:t>
            </a:r>
            <a:r>
              <a:rPr lang="ru-RU" sz="3200" dirty="0">
                <a:solidFill>
                  <a:schemeClr val="bg1"/>
                </a:solidFill>
              </a:rPr>
              <a:t>1 мешке 50 кг картофеля. Сколько таких мешков потребуется, чтобы положить в них 1 ц картофеля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560948"/>
            <a:ext cx="35285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ц = 100 кг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1819" y="3254005"/>
            <a:ext cx="7164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100:50=2 (м.) - потребуется, чтобы положить в них 1 ц картофеля.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7167" y="4454334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Ответ: чтобы положить 1 ц картофеля потребуется 2 мешка.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3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я\Desktop\png-clipart-board-game-green-school-board-green-and-brown-chalkboard-rectangle-school-clipart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3" b="97977" l="222" r="99889">
                        <a14:foregroundMark x1="17333" y1="78035" x2="24444" y2="89162"/>
                        <a14:foregroundMark x1="25889" y1="84104" x2="18889" y2="78324"/>
                        <a14:foregroundMark x1="46556" y1="86561" x2="69222" y2="93064"/>
                        <a14:foregroundMark x1="72444" y1="90751" x2="48333" y2="78035"/>
                        <a14:foregroundMark x1="64667" y1="82803" x2="73444" y2="89162"/>
                        <a14:foregroundMark x1="61778" y1="77746" x2="56778" y2="89740"/>
                        <a14:foregroundMark x1="52111" y1="83526" x2="68778" y2="94942"/>
                        <a14:foregroundMark x1="70667" y1="91329" x2="56778" y2="86561"/>
                        <a14:foregroundMark x1="76444" y1="63006" x2="93111" y2="71676"/>
                        <a14:foregroundMark x1="89667" y1="57803" x2="74556" y2="76301"/>
                        <a14:foregroundMark x1="78778" y1="63295" x2="90111" y2="74422"/>
                        <a14:foregroundMark x1="88778" y1="76879" x2="75000" y2="79191"/>
                        <a14:foregroundMark x1="79889" y1="82225" x2="90778" y2="84682"/>
                        <a14:foregroundMark x1="86000" y1="78902" x2="78778" y2="54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173501"/>
            <a:ext cx="9793088" cy="71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5083" y="537802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Масса нагруженного автомобиля 1275 кг, </a:t>
            </a:r>
            <a:r>
              <a:rPr lang="sah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масса груза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275 кг. Чему равна масса самого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автомобил</a:t>
            </a:r>
            <a:r>
              <a:rPr lang="sah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5083" y="2276872"/>
            <a:ext cx="80513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того, чтобы узнать массу самого автомобиля (без груза), нужно из массы нагруженного автомобиля (1275 кг) вычесть массу груза (275 кг).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083" y="4293096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1275 кг - 275 кг = 1000 кг — масса автомобиля без груза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06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4635" y="349205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12776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Когда я говорю Майк  вы встаете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то сидите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Если Салли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то хлопаете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704" y="3510945"/>
            <a:ext cx="4453086" cy="249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04770"/>
            <a:ext cx="191452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23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092" y="2392790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Работа по группам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79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5506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Сможешь ли ты поднять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1 000 000 </a:t>
            </a:r>
            <a:r>
              <a:rPr lang="sah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 </a:t>
            </a: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2867000" cy="28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2916324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9912" y="5369214"/>
            <a:ext cx="2772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1000 кг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02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1123950"/>
            <a:ext cx="3694113" cy="46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1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Подведём итог урока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Ребята, что нового узнали сегодня </a:t>
            </a:r>
          </a:p>
          <a:p>
            <a:pPr algn="ctr"/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уроке?</a:t>
            </a:r>
          </a:p>
          <a:p>
            <a:pPr algn="ctr"/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еще повторяли на уроке</a:t>
            </a:r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Мария\Desktop\png-clipart-teacher-holding-pen-on-board-school-teacher-blackboard-classroom-cartoon-teacher-cartoon-character-tex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67" y1="6939" x2="12444" y2="2857"/>
                        <a14:foregroundMark x1="13444" y1="39320" x2="15778" y2="51837"/>
                        <a14:foregroundMark x1="35444" y1="40816" x2="47556" y2="26259"/>
                        <a14:foregroundMark x1="28222" y1="7891" x2="28222" y2="7891"/>
                        <a14:foregroundMark x1="30889" y1="4898" x2="29111" y2="24762"/>
                        <a14:foregroundMark x1="29889" y1="25986" x2="29444" y2="60136"/>
                        <a14:foregroundMark x1="29444" y1="61905" x2="71778" y2="63401"/>
                        <a14:foregroundMark x1="29444" y1="6939" x2="28889" y2="3946"/>
                        <a14:foregroundMark x1="29111" y1="3129" x2="99000" y2="1905"/>
                        <a14:foregroundMark x1="98444" y1="4354" x2="98444" y2="63673"/>
                        <a14:foregroundMark x1="98444" y1="63673" x2="70667" y2="64490"/>
                        <a14:foregroundMark x1="15111" y1="63946" x2="16778" y2="81224"/>
                        <a14:foregroundMark x1="8556" y1="61633" x2="13667" y2="92517"/>
                        <a14:foregroundMark x1="47111" y1="34558" x2="54667" y2="24490"/>
                        <a14:foregroundMark x1="14333" y1="44354" x2="20667" y2="47619"/>
                        <a14:foregroundMark x1="10000" y1="8435" x2="10222" y2="3401"/>
                        <a14:foregroundMark x1="10222" y1="3673" x2="11000" y2="21769"/>
                        <a14:foregroundMark x1="15556" y1="10884" x2="17000" y2="2857"/>
                        <a14:foregroundMark x1="11444" y1="6667" x2="6889" y2="14150"/>
                        <a14:foregroundMark x1="7111" y1="14966" x2="9000" y2="19456"/>
                        <a14:foregroundMark x1="19000" y1="61633" x2="20222" y2="85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31" y="188641"/>
            <a:ext cx="1578157" cy="12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6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я\Desktop\s1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5991226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я\Desktop\png-clipart-brown-owl-illustration-owl-square-academic-cap-school-teacher-wise-man-animals-holiday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2" b="99931" l="3000" r="90000">
                        <a14:foregroundMark x1="33889" y1="33773" x2="32778" y2="30229"/>
                        <a14:foregroundMark x1="42222" y1="29048" x2="68667" y2="30507"/>
                        <a14:foregroundMark x1="70889" y1="33287" x2="70889" y2="332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174" y="2636912"/>
            <a:ext cx="2232247" cy="356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8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9" y="1102165"/>
            <a:ext cx="4896544" cy="4479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Дуга 1"/>
          <p:cNvSpPr/>
          <p:nvPr/>
        </p:nvSpPr>
        <p:spPr>
          <a:xfrm rot="4493424">
            <a:off x="5662641" y="3218357"/>
            <a:ext cx="2700000" cy="3924000"/>
          </a:xfrm>
          <a:prstGeom prst="arc">
            <a:avLst>
              <a:gd name="adj1" fmla="val 11441724"/>
              <a:gd name="adj2" fmla="val 738572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71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59881"/>
            <a:ext cx="3693566" cy="461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Дуга 2"/>
          <p:cNvSpPr/>
          <p:nvPr/>
        </p:nvSpPr>
        <p:spPr>
          <a:xfrm rot="15490023">
            <a:off x="1241589" y="-625786"/>
            <a:ext cx="2700000" cy="3924000"/>
          </a:xfrm>
          <a:prstGeom prst="arc">
            <a:avLst>
              <a:gd name="adj1" fmla="val 11441724"/>
              <a:gd name="adj2" fmla="val 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56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426122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Learning apps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2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27280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Устный 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«лишние» числа: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90, 20, 25, 50, 70;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42, 24, 48, 45, 49;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76, 32, 18, 4, 27.</a:t>
            </a:r>
          </a:p>
        </p:txBody>
      </p:sp>
    </p:spTree>
    <p:extLst>
      <p:ext uri="{BB962C8B-B14F-4D97-AF65-F5344CB8AC3E}">
        <p14:creationId xmlns:p14="http://schemas.microsoft.com/office/powerpoint/2010/main" val="21652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рия\Desktop\png-clipart-board-game-green-school-board-green-and-brown-chalkboard-rectangle-school-clipart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3" b="97977" l="222" r="99889">
                        <a14:foregroundMark x1="17333" y1="78035" x2="24444" y2="89162"/>
                        <a14:foregroundMark x1="25889" y1="84104" x2="18889" y2="78324"/>
                        <a14:foregroundMark x1="46556" y1="86561" x2="69222" y2="93064"/>
                        <a14:foregroundMark x1="72444" y1="90751" x2="48333" y2="78035"/>
                        <a14:foregroundMark x1="64667" y1="82803" x2="73444" y2="89162"/>
                        <a14:foregroundMark x1="61778" y1="77746" x2="56778" y2="89740"/>
                        <a14:foregroundMark x1="52111" y1="83526" x2="68778" y2="94942"/>
                        <a14:foregroundMark x1="70667" y1="91329" x2="56778" y2="86561"/>
                        <a14:foregroundMark x1="76444" y1="63006" x2="93111" y2="71676"/>
                        <a14:foregroundMark x1="89667" y1="57803" x2="74556" y2="76301"/>
                        <a14:foregroundMark x1="78778" y1="63295" x2="90111" y2="74422"/>
                        <a14:foregroundMark x1="88778" y1="76879" x2="75000" y2="79191"/>
                        <a14:foregroundMark x1="79889" y1="82225" x2="90778" y2="84682"/>
                        <a14:foregroundMark x1="86000" y1="78902" x2="78778" y2="54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173501"/>
            <a:ext cx="9793088" cy="71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576262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«Узнаем, что для измерения массы больших грузов используют более крупные, чем килограмм, единицы массы – центнер и тонну</a:t>
            </a:r>
            <a:r>
              <a:rPr lang="ru-RU" sz="3200" dirty="0" smtClean="0">
                <a:solidFill>
                  <a:schemeClr val="bg1"/>
                </a:solidFill>
              </a:rPr>
              <a:t>.»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859881"/>
            <a:ext cx="48782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ц = 100 кг         </a:t>
            </a:r>
          </a:p>
          <a:p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1т  = 1000 кг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66" y="2745372"/>
            <a:ext cx="19431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8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893719" y="332656"/>
            <a:ext cx="3024336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ah-RU" sz="3600" b="1" dirty="0" smtClean="0"/>
              <a:t>Тема урока</a:t>
            </a:r>
            <a:endParaRPr lang="ru-RU" sz="36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27984" y="1556792"/>
            <a:ext cx="1490071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5148064" y="2060848"/>
            <a:ext cx="3413494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«Тонна, центнер»</a:t>
            </a:r>
            <a:endParaRPr lang="ru-RU" sz="3600" b="1" dirty="0"/>
          </a:p>
        </p:txBody>
      </p:sp>
      <p:cxnSp>
        <p:nvCxnSpPr>
          <p:cNvPr id="8" name="Прямая соединительная линия 7"/>
          <p:cNvCxnSpPr>
            <a:stCxn id="4" idx="4"/>
          </p:cNvCxnSpPr>
          <p:nvPr/>
        </p:nvCxnSpPr>
        <p:spPr>
          <a:xfrm>
            <a:off x="4405887" y="1556792"/>
            <a:ext cx="0" cy="22322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915816" y="3793762"/>
            <a:ext cx="3024336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ah-RU" sz="3600" b="1" dirty="0" smtClean="0"/>
              <a:t>Цель урока</a:t>
            </a:r>
            <a:endParaRPr lang="ru-RU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252"/>
            <a:ext cx="2879812" cy="287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30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я\Desktop\png-clipart-board-game-green-school-board-green-and-brown-chalkboard-rectangle-school-clipart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3" b="97977" l="222" r="99889">
                        <a14:foregroundMark x1="17333" y1="78035" x2="24444" y2="89162"/>
                        <a14:foregroundMark x1="25889" y1="84104" x2="18889" y2="78324"/>
                        <a14:foregroundMark x1="46556" y1="86561" x2="69222" y2="93064"/>
                        <a14:foregroundMark x1="72444" y1="90751" x2="48333" y2="78035"/>
                        <a14:foregroundMark x1="64667" y1="82803" x2="73444" y2="89162"/>
                        <a14:foregroundMark x1="61778" y1="77746" x2="56778" y2="89740"/>
                        <a14:foregroundMark x1="52111" y1="83526" x2="68778" y2="94942"/>
                        <a14:foregroundMark x1="70667" y1="91329" x2="56778" y2="86561"/>
                        <a14:foregroundMark x1="76444" y1="63006" x2="93111" y2="71676"/>
                        <a14:foregroundMark x1="89667" y1="57803" x2="74556" y2="76301"/>
                        <a14:foregroundMark x1="78778" y1="63295" x2="90111" y2="74422"/>
                        <a14:foregroundMark x1="88778" y1="76879" x2="75000" y2="79191"/>
                        <a14:foregroundMark x1="79889" y1="82225" x2="90778" y2="84682"/>
                        <a14:foregroundMark x1="86000" y1="78902" x2="78778" y2="54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06" y="524804"/>
            <a:ext cx="7288014" cy="560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412776"/>
            <a:ext cx="6264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«Единицы массы. Тонна</a:t>
            </a:r>
            <a:r>
              <a:rPr lang="en-US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ah-RU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центнер</a:t>
            </a:r>
            <a:r>
              <a:rPr lang="ru-RU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6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60" y="715"/>
            <a:ext cx="2228850" cy="36004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738" y="715"/>
            <a:ext cx="3390900" cy="3371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0" y="715"/>
            <a:ext cx="3676650" cy="2667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40989" y="4005064"/>
            <a:ext cx="6853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использу</a:t>
            </a:r>
            <a:r>
              <a:rPr lang="sah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ют т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акие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ah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часы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4797152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ah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Какие единицы массы используют при взвешивании на таких весах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5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2480</TotalTime>
  <Words>248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PC</cp:lastModifiedBy>
  <cp:revision>45</cp:revision>
  <dcterms:created xsi:type="dcterms:W3CDTF">2021-09-16T18:18:13Z</dcterms:created>
  <dcterms:modified xsi:type="dcterms:W3CDTF">2022-10-26T06:01:21Z</dcterms:modified>
</cp:coreProperties>
</file>