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2" r:id="rId2"/>
    <p:sldId id="257" r:id="rId3"/>
    <p:sldId id="305" r:id="rId4"/>
    <p:sldId id="343" r:id="rId5"/>
    <p:sldId id="345" r:id="rId6"/>
    <p:sldId id="347" r:id="rId7"/>
    <p:sldId id="329" r:id="rId8"/>
    <p:sldId id="331" r:id="rId9"/>
    <p:sldId id="348" r:id="rId10"/>
    <p:sldId id="349" r:id="rId11"/>
    <p:sldId id="350" r:id="rId12"/>
    <p:sldId id="31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1115616" y="2276872"/>
            <a:ext cx="7772400" cy="189547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«Мои мечты, мои цели, мои возможности при выборе профессии»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idx="1"/>
          </p:nvPr>
        </p:nvSpPr>
        <p:spPr>
          <a:xfrm>
            <a:off x="2339752" y="2276872"/>
            <a:ext cx="5505822" cy="864096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800" dirty="0" smtClean="0"/>
              <a:t>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Классный час на тему: </a:t>
            </a: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404664"/>
            <a:ext cx="3650744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СОШ №1 г. 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адана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292080" y="5157192"/>
            <a:ext cx="33488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Монгуш Ю.И. учитель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русского      языка и литературы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		</a:t>
            </a:r>
            <a:r>
              <a:rPr lang="ru-RU" sz="3600" dirty="0" smtClean="0">
                <a:solidFill>
                  <a:srgbClr val="FF0000"/>
                </a:solidFill>
              </a:rPr>
              <a:t>Виктор Гюго: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«Правильный выбор профессии позволяет реализовать свой творческий потенциал, избежать разочарования, оградить себя и свою семью от нищеты и неуверенности в завтрашнем дне». </a:t>
            </a: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Мечтайте! Добивайте ваши цели! </a:t>
            </a:r>
            <a:endParaRPr lang="ru-RU" sz="2000" dirty="0"/>
          </a:p>
        </p:txBody>
      </p:sp>
      <p:pic>
        <p:nvPicPr>
          <p:cNvPr id="4" name="Содержимое 3" descr="hello_html_77228ae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6300192" cy="4104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35696" y="2420888"/>
            <a:ext cx="56140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Цели: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5"/>
            <a:ext cx="8001056" cy="300894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- содействовать личностному и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профессиональному самоопределению;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- помочь выявить способности к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определённому виду деятельности;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- побуждать к самостоятельному выбору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профессии;</a:t>
            </a:r>
            <a:endParaRPr lang="ru-RU" b="1" dirty="0" smtClean="0">
              <a:latin typeface="Georgia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1" name="Рисунок 10" descr="1299558-783b53f020cca6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4653136"/>
            <a:ext cx="1456120" cy="1749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214290"/>
            <a:ext cx="6215106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Основные понятия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1844824"/>
            <a:ext cx="2643188" cy="5715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/>
              <a:t>Мечта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3429000"/>
            <a:ext cx="2643188" cy="5715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/>
              <a:t>Цели 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4941168"/>
            <a:ext cx="2643188" cy="5715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/>
              <a:t>Возможности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74888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МЕЧТА, - Ы., ж.р. 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Нечто,  созданное воображением, мысленно представляемое.  Например: М. о счастье. М. сбылась. </a:t>
            </a:r>
          </a:p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Предмет желаний, стремлений. Например: М. всей жизни. </a:t>
            </a:r>
          </a:p>
          <a:p>
            <a:pPr marL="514350" indent="-514350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Мечта в значении сказ. Напр.: М. о чем-нибудь, о хорошем. 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628800"/>
            <a:ext cx="7772400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Мечта пусть  и  недостижима, но исполнима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764704"/>
            <a:ext cx="8358216" cy="5736109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   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Мораль: 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   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</p:txBody>
      </p:sp>
      <p:pic>
        <p:nvPicPr>
          <p:cNvPr id="10" name="Рисунок 9" descr="70ea7949cd6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2571744"/>
            <a:ext cx="2547940" cy="2547940"/>
          </a:xfrm>
          <a:prstGeom prst="rect">
            <a:avLst/>
          </a:prstGeom>
        </p:spPr>
      </p:pic>
      <p:pic>
        <p:nvPicPr>
          <p:cNvPr id="11" name="Рисунок 10" descr="70ea7949cd6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571744"/>
            <a:ext cx="2547940" cy="2547940"/>
          </a:xfrm>
          <a:prstGeom prst="rect">
            <a:avLst/>
          </a:prstGeom>
        </p:spPr>
      </p:pic>
      <p:pic>
        <p:nvPicPr>
          <p:cNvPr id="12" name="Рисунок 11" descr="70ea7949cd6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2571744"/>
            <a:ext cx="2547940" cy="2547940"/>
          </a:xfrm>
          <a:prstGeom prst="rect">
            <a:avLst/>
          </a:prstGeom>
        </p:spPr>
      </p:pic>
      <p:pic>
        <p:nvPicPr>
          <p:cNvPr id="16" name="Рисунок 15" descr="fb00948c853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4214818"/>
            <a:ext cx="1202430" cy="934804"/>
          </a:xfrm>
          <a:prstGeom prst="rect">
            <a:avLst/>
          </a:prstGeom>
        </p:spPr>
      </p:pic>
      <p:pic>
        <p:nvPicPr>
          <p:cNvPr id="17" name="Рисунок 16" descr="fb00948c853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4214818"/>
            <a:ext cx="1202430" cy="934804"/>
          </a:xfrm>
          <a:prstGeom prst="rect">
            <a:avLst/>
          </a:prstGeom>
        </p:spPr>
      </p:pic>
      <p:pic>
        <p:nvPicPr>
          <p:cNvPr id="18" name="Рисунок 17" descr="fb00948c853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4143380"/>
            <a:ext cx="1202430" cy="934804"/>
          </a:xfrm>
          <a:prstGeom prst="rect">
            <a:avLst/>
          </a:prstGeom>
        </p:spPr>
      </p:pic>
      <p:pic>
        <p:nvPicPr>
          <p:cNvPr id="19" name="Рисунок 18" descr="fb00948c853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4143380"/>
            <a:ext cx="1202430" cy="9348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- и –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место, в которое надо попасть при стрельбе или метании Пример: Попасть в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(также перен.: сказать или сделать что-н. точно, верно, именно так, как надо). Самолеты вышли на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 предмет стремления, то, что надо, желательно осуществить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Пример: Его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.- учиться. Ставить себе что-н. целью. Благородная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Достичь цели. Иметь целью что-н.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858180" cy="106047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ТРИ ГЛАГОЛА: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628800"/>
            <a:ext cx="5544616" cy="92185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000" b="1" dirty="0" smtClean="0">
                <a:latin typeface="Monotype Corsiva" pitchFamily="66" charset="0"/>
              </a:rPr>
              <a:t>	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ХОЧУ 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latin typeface="Monotype Corsiva" pitchFamily="66" charset="0"/>
              </a:rPr>
              <a:t>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ИНТЕРЕСЫ,СКЛОННОСТИ, МЕЧТЫ, ЦЕЛИ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исунок10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3" y="5099986"/>
            <a:ext cx="1584176" cy="1544070"/>
          </a:xfrm>
          <a:prstGeom prst="rect">
            <a:avLst/>
          </a:prstGeom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411760" y="3140968"/>
            <a:ext cx="5544616" cy="9218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	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МОГУ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–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СПОСОБНОСТИ, ТАЛАНТ, ЗДОРОВЬЕ, ВОЗМОЖНОСТИ ,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ОЦЕНКИ ЭКЗАМЕНОВ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411760" y="4725144"/>
            <a:ext cx="5544616" cy="9218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	</a:t>
            </a: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НАДО</a:t>
            </a: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– </a:t>
            </a:r>
            <a:r>
              <a:rPr kumimoji="0" lang="ru-RU" sz="2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ПОТРЕБНОСТИ РЫНКА ТРУДА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299558-783b53f020cca6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5157192"/>
            <a:ext cx="1224136" cy="14706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C00000"/>
                </a:solidFill>
                <a:effectLst/>
                <a:latin typeface="Monotype Corsiva" pitchFamily="66" charset="0"/>
              </a:rPr>
              <a:t>Профессии: </a:t>
            </a:r>
            <a:endParaRPr lang="ru-RU" sz="4000" b="1" dirty="0">
              <a:ln w="11430"/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611560" y="1052736"/>
            <a:ext cx="8075240" cy="507342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Врач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Хирург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Фельдшер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Преподаватель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Психолог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Экономист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Менеджер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Продавец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Официант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Агент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рекламе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Экспедитор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Юрист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Следователь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Инспектор ГАИ 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Газоэлектросварщик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Инженер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К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онструктор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Слесарь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Монтажник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Водитель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Переводчик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Программист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Бухгалтер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Специалист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маркетингу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Геодезист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Налоговый инспектор 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Журналист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Модельер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Ювелир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Дизайнер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Архитектор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Парикмахер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 по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педикюру и маникюру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Геолог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Эколог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Судья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Офицер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C00000"/>
                </a:solidFill>
                <a:effectLst/>
                <a:latin typeface="Monotype Corsiva" pitchFamily="66" charset="0"/>
              </a:rPr>
              <a:t>Фразеологизмы:  </a:t>
            </a:r>
            <a:endParaRPr lang="ru-RU" sz="4000" b="1" dirty="0">
              <a:ln w="11430"/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7643192" cy="525658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держать порох сухим, </a:t>
            </a:r>
          </a:p>
          <a:p>
            <a:pPr lvl="0"/>
            <a:r>
              <a:rPr lang="ru-RU" dirty="0" smtClean="0"/>
              <a:t>играть первую скрипку,</a:t>
            </a:r>
          </a:p>
          <a:p>
            <a:pPr lvl="0"/>
            <a:r>
              <a:rPr lang="ru-RU" dirty="0" smtClean="0"/>
              <a:t>стричь под одну гребенку,</a:t>
            </a:r>
          </a:p>
          <a:p>
            <a:pPr lvl="0"/>
            <a:r>
              <a:rPr lang="ru-RU" dirty="0" smtClean="0"/>
              <a:t> от а до я,</a:t>
            </a:r>
          </a:p>
          <a:p>
            <a:pPr lvl="0"/>
            <a:r>
              <a:rPr lang="ru-RU" dirty="0" smtClean="0"/>
              <a:t> мчать на всех парах, </a:t>
            </a:r>
          </a:p>
          <a:p>
            <a:pPr lvl="0"/>
            <a:r>
              <a:rPr lang="ru-RU" dirty="0" smtClean="0"/>
              <a:t>шито белыми нитками;  трещать по швам,</a:t>
            </a:r>
          </a:p>
          <a:p>
            <a:pPr lvl="0"/>
            <a:r>
              <a:rPr lang="ru-RU" dirty="0" smtClean="0"/>
              <a:t>на всех парусах;  гнать волну, </a:t>
            </a:r>
          </a:p>
          <a:p>
            <a:pPr lvl="0"/>
            <a:r>
              <a:rPr lang="ru-RU" dirty="0" smtClean="0"/>
              <a:t>сложить оружие, </a:t>
            </a:r>
          </a:p>
          <a:p>
            <a:pPr lvl="0"/>
            <a:r>
              <a:rPr lang="ru-RU" dirty="0" smtClean="0"/>
              <a:t>брать на прицел,</a:t>
            </a:r>
          </a:p>
          <a:p>
            <a:pPr lvl="0"/>
            <a:r>
              <a:rPr lang="ru-RU" dirty="0" smtClean="0"/>
              <a:t>закидывать удочку ,</a:t>
            </a:r>
          </a:p>
          <a:p>
            <a:pPr lvl="0"/>
            <a:r>
              <a:rPr lang="ru-RU" dirty="0" smtClean="0"/>
              <a:t>в час по чайной ложке,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910</TotalTime>
  <Words>315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«Мои мечты, мои цели, мои возможности при выборе профессии»</vt:lpstr>
      <vt:lpstr>Цели:</vt:lpstr>
      <vt:lpstr>Слайд 3</vt:lpstr>
      <vt:lpstr>Слайд 4</vt:lpstr>
      <vt:lpstr>Мечта пусть  и  недостижима, но исполнима</vt:lpstr>
      <vt:lpstr>Слайд 6</vt:lpstr>
      <vt:lpstr>ТРИ ГЛАГОЛА:</vt:lpstr>
      <vt:lpstr>Профессии: </vt:lpstr>
      <vt:lpstr>Фразеологизмы:  </vt:lpstr>
      <vt:lpstr>Слайд 10</vt:lpstr>
      <vt:lpstr>Мечтайте! Добивайте ваши цели!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Фонетика</dc:title>
  <dc:creator>Admin</dc:creator>
  <cp:lastModifiedBy>Юлия</cp:lastModifiedBy>
  <cp:revision>85</cp:revision>
  <dcterms:created xsi:type="dcterms:W3CDTF">2010-05-03T15:39:30Z</dcterms:created>
  <dcterms:modified xsi:type="dcterms:W3CDTF">2023-02-09T02:16:22Z</dcterms:modified>
</cp:coreProperties>
</file>